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5" r:id="rId1"/>
    <p:sldMasterId id="2147483666" r:id="rId2"/>
    <p:sldMasterId id="2147483667" r:id="rId3"/>
  </p:sldMasterIdLst>
  <p:notesMasterIdLst>
    <p:notesMasterId r:id="rId26"/>
  </p:notesMasterIdLst>
  <p:handoutMasterIdLst>
    <p:handoutMasterId r:id="rId27"/>
  </p:handoutMasterIdLst>
  <p:sldIdLst>
    <p:sldId id="672" r:id="rId4"/>
    <p:sldId id="673" r:id="rId5"/>
    <p:sldId id="658" r:id="rId6"/>
    <p:sldId id="687" r:id="rId7"/>
    <p:sldId id="674" r:id="rId8"/>
    <p:sldId id="659" r:id="rId9"/>
    <p:sldId id="661" r:id="rId10"/>
    <p:sldId id="663" r:id="rId11"/>
    <p:sldId id="664" r:id="rId12"/>
    <p:sldId id="665" r:id="rId13"/>
    <p:sldId id="676" r:id="rId14"/>
    <p:sldId id="703" r:id="rId15"/>
    <p:sldId id="704" r:id="rId16"/>
    <p:sldId id="705" r:id="rId17"/>
    <p:sldId id="667" r:id="rId18"/>
    <p:sldId id="668" r:id="rId19"/>
    <p:sldId id="669" r:id="rId20"/>
    <p:sldId id="670" r:id="rId21"/>
    <p:sldId id="671" r:id="rId22"/>
    <p:sldId id="683" r:id="rId23"/>
    <p:sldId id="686" r:id="rId24"/>
    <p:sldId id="685" r:id="rId25"/>
  </p:sldIdLst>
  <p:sldSz cx="9144000" cy="5145088"/>
  <p:notesSz cx="6858000" cy="9144000"/>
  <p:defaultTextStyle>
    <a:defPPr>
      <a:defRPr lang="zh-CN"/>
    </a:defPPr>
    <a:lvl1pPr algn="l" rtl="0" fontAlgn="base">
      <a:spcBef>
        <a:spcPct val="0"/>
      </a:spcBef>
      <a:spcAft>
        <a:spcPct val="0"/>
      </a:spcAft>
      <a:defRPr sz="2800" b="1" u="sng" kern="1200">
        <a:solidFill>
          <a:srgbClr val="000099"/>
        </a:solidFill>
        <a:latin typeface="Times New Roman" pitchFamily="18" charset="0"/>
        <a:ea typeface="微软雅黑" pitchFamily="34" charset="-122"/>
        <a:cs typeface="Times New Roman" pitchFamily="18" charset="0"/>
      </a:defRPr>
    </a:lvl1pPr>
    <a:lvl2pPr marL="457200" algn="l" rtl="0" fontAlgn="base">
      <a:spcBef>
        <a:spcPct val="0"/>
      </a:spcBef>
      <a:spcAft>
        <a:spcPct val="0"/>
      </a:spcAft>
      <a:defRPr sz="2800" b="1" u="sng" kern="1200">
        <a:solidFill>
          <a:srgbClr val="000099"/>
        </a:solidFill>
        <a:latin typeface="Times New Roman" pitchFamily="18" charset="0"/>
        <a:ea typeface="微软雅黑" pitchFamily="34" charset="-122"/>
        <a:cs typeface="Times New Roman" pitchFamily="18" charset="0"/>
      </a:defRPr>
    </a:lvl2pPr>
    <a:lvl3pPr marL="914400" algn="l" rtl="0" fontAlgn="base">
      <a:spcBef>
        <a:spcPct val="0"/>
      </a:spcBef>
      <a:spcAft>
        <a:spcPct val="0"/>
      </a:spcAft>
      <a:defRPr sz="2800" b="1" u="sng" kern="1200">
        <a:solidFill>
          <a:srgbClr val="000099"/>
        </a:solidFill>
        <a:latin typeface="Times New Roman" pitchFamily="18" charset="0"/>
        <a:ea typeface="微软雅黑" pitchFamily="34" charset="-122"/>
        <a:cs typeface="Times New Roman" pitchFamily="18" charset="0"/>
      </a:defRPr>
    </a:lvl3pPr>
    <a:lvl4pPr marL="1371600" algn="l" rtl="0" fontAlgn="base">
      <a:spcBef>
        <a:spcPct val="0"/>
      </a:spcBef>
      <a:spcAft>
        <a:spcPct val="0"/>
      </a:spcAft>
      <a:defRPr sz="2800" b="1" u="sng" kern="1200">
        <a:solidFill>
          <a:srgbClr val="000099"/>
        </a:solidFill>
        <a:latin typeface="Times New Roman" pitchFamily="18" charset="0"/>
        <a:ea typeface="微软雅黑" pitchFamily="34" charset="-122"/>
        <a:cs typeface="Times New Roman" pitchFamily="18" charset="0"/>
      </a:defRPr>
    </a:lvl4pPr>
    <a:lvl5pPr marL="1828800" algn="l" rtl="0" fontAlgn="base">
      <a:spcBef>
        <a:spcPct val="0"/>
      </a:spcBef>
      <a:spcAft>
        <a:spcPct val="0"/>
      </a:spcAft>
      <a:defRPr sz="2800" b="1" u="sng" kern="1200">
        <a:solidFill>
          <a:srgbClr val="000099"/>
        </a:solidFill>
        <a:latin typeface="Times New Roman" pitchFamily="18" charset="0"/>
        <a:ea typeface="微软雅黑" pitchFamily="34" charset="-122"/>
        <a:cs typeface="Times New Roman" pitchFamily="18" charset="0"/>
      </a:defRPr>
    </a:lvl5pPr>
    <a:lvl6pPr marL="2286000" algn="l" defTabSz="914400" rtl="0" eaLnBrk="1" latinLnBrk="0" hangingPunct="1">
      <a:defRPr sz="2800" b="1" u="sng" kern="1200">
        <a:solidFill>
          <a:srgbClr val="000099"/>
        </a:solidFill>
        <a:latin typeface="Times New Roman" pitchFamily="18" charset="0"/>
        <a:ea typeface="微软雅黑" pitchFamily="34" charset="-122"/>
        <a:cs typeface="Times New Roman" pitchFamily="18" charset="0"/>
      </a:defRPr>
    </a:lvl6pPr>
    <a:lvl7pPr marL="2743200" algn="l" defTabSz="914400" rtl="0" eaLnBrk="1" latinLnBrk="0" hangingPunct="1">
      <a:defRPr sz="2800" b="1" u="sng" kern="1200">
        <a:solidFill>
          <a:srgbClr val="000099"/>
        </a:solidFill>
        <a:latin typeface="Times New Roman" pitchFamily="18" charset="0"/>
        <a:ea typeface="微软雅黑" pitchFamily="34" charset="-122"/>
        <a:cs typeface="Times New Roman" pitchFamily="18" charset="0"/>
      </a:defRPr>
    </a:lvl7pPr>
    <a:lvl8pPr marL="3200400" algn="l" defTabSz="914400" rtl="0" eaLnBrk="1" latinLnBrk="0" hangingPunct="1">
      <a:defRPr sz="2800" b="1" u="sng" kern="1200">
        <a:solidFill>
          <a:srgbClr val="000099"/>
        </a:solidFill>
        <a:latin typeface="Times New Roman" pitchFamily="18" charset="0"/>
        <a:ea typeface="微软雅黑" pitchFamily="34" charset="-122"/>
        <a:cs typeface="Times New Roman" pitchFamily="18" charset="0"/>
      </a:defRPr>
    </a:lvl8pPr>
    <a:lvl9pPr marL="3657600" algn="l" defTabSz="914400" rtl="0" eaLnBrk="1" latinLnBrk="0" hangingPunct="1">
      <a:defRPr sz="2800" b="1" u="sng" kern="1200">
        <a:solidFill>
          <a:srgbClr val="000099"/>
        </a:solidFill>
        <a:latin typeface="Times New Roman" pitchFamily="18" charset="0"/>
        <a:ea typeface="微软雅黑" pitchFamily="34" charset="-122"/>
        <a:cs typeface="Times New Roman" pitchFamily="18" charset="0"/>
      </a:defRPr>
    </a:lvl9pPr>
  </p:defaultTextStyle>
  <p:extLst>
    <p:ext uri="{EFAFB233-063F-42B5-8137-9DF3F51BA10A}">
      <p15:sldGuideLst xmlns:p15="http://schemas.microsoft.com/office/powerpoint/2012/main">
        <p15:guide id="1" orient="horz" pos="162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3868"/>
    <a:srgbClr val="0033CC"/>
    <a:srgbClr val="23647B"/>
    <a:srgbClr val="FBFBFB"/>
    <a:srgbClr val="99CCFF"/>
    <a:srgbClr val="6699FF"/>
    <a:srgbClr val="3399FF"/>
    <a:srgbClr val="0099FF"/>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39" autoAdjust="0"/>
    <p:restoredTop sz="77892" autoAdjust="0"/>
  </p:normalViewPr>
  <p:slideViewPr>
    <p:cSldViewPr>
      <p:cViewPr varScale="1">
        <p:scale>
          <a:sx n="116" d="100"/>
          <a:sy n="116" d="100"/>
        </p:scale>
        <p:origin x="1507" y="72"/>
      </p:cViewPr>
      <p:guideLst>
        <p:guide orient="horz" pos="1621"/>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220"/>
    </p:cViewPr>
  </p:sorterViewPr>
  <p:notesViewPr>
    <p:cSldViewPr>
      <p:cViewPr varScale="1">
        <p:scale>
          <a:sx n="58" d="100"/>
          <a:sy n="58" d="100"/>
        </p:scale>
        <p:origin x="-1932"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348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348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348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kumimoji="1" sz="1200" b="0" u="none">
                <a:solidFill>
                  <a:schemeClr val="tx1"/>
                </a:solidFill>
                <a:effectLst/>
                <a:latin typeface="Times New Roman" pitchFamily="18" charset="0"/>
                <a:ea typeface="宋体" pitchFamily="2" charset="-122"/>
                <a:cs typeface="+mn-cs"/>
              </a:defRPr>
            </a:lvl1pPr>
          </a:lstStyle>
          <a:p>
            <a:pPr>
              <a:defRPr/>
            </a:pPr>
            <a:fld id="{288232A1-9936-4AEF-95DE-7FDA7822E0A2}" type="slidenum">
              <a:rPr lang="en-US" altLang="zh-CN"/>
              <a:pPr>
                <a:defRPr/>
              </a:pPr>
              <a:t>‹#›</a:t>
            </a:fld>
            <a:endParaRPr lang="en-US" altLang="zh-CN"/>
          </a:p>
        </p:txBody>
      </p:sp>
    </p:spTree>
    <p:extLst>
      <p:ext uri="{BB962C8B-B14F-4D97-AF65-F5344CB8AC3E}">
        <p14:creationId xmlns:p14="http://schemas.microsoft.com/office/powerpoint/2010/main" val="225846684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2048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37892"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p:spPr>
      </p:sp>
      <p:sp>
        <p:nvSpPr>
          <p:cNvPr id="2048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048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kumimoji="1" sz="1200" b="0" u="none">
                <a:solidFill>
                  <a:schemeClr val="tx1"/>
                </a:solidFill>
                <a:effectLst/>
                <a:latin typeface="Times New Roman" pitchFamily="18" charset="0"/>
                <a:ea typeface="宋体" pitchFamily="2" charset="-122"/>
                <a:cs typeface="+mn-cs"/>
              </a:defRPr>
            </a:lvl1pPr>
          </a:lstStyle>
          <a:p>
            <a:pPr>
              <a:defRPr/>
            </a:pPr>
            <a:endParaRPr lang="en-US" altLang="zh-CN"/>
          </a:p>
        </p:txBody>
      </p:sp>
      <p:sp>
        <p:nvSpPr>
          <p:cNvPr id="2048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kumimoji="1" sz="1200" b="0" u="none">
                <a:solidFill>
                  <a:schemeClr val="tx1"/>
                </a:solidFill>
                <a:effectLst/>
                <a:latin typeface="Times New Roman" pitchFamily="18" charset="0"/>
                <a:ea typeface="宋体" pitchFamily="2" charset="-122"/>
                <a:cs typeface="+mn-cs"/>
              </a:defRPr>
            </a:lvl1pPr>
          </a:lstStyle>
          <a:p>
            <a:pPr>
              <a:defRPr/>
            </a:pPr>
            <a:fld id="{BE1A0CC1-DC4C-4C4E-91E7-DC15E1DE5CF0}" type="slidenum">
              <a:rPr lang="en-US" altLang="zh-CN"/>
              <a:pPr>
                <a:defRPr/>
              </a:pPr>
              <a:t>‹#›</a:t>
            </a:fld>
            <a:endParaRPr lang="en-US" altLang="zh-CN"/>
          </a:p>
        </p:txBody>
      </p:sp>
    </p:spTree>
    <p:extLst>
      <p:ext uri="{BB962C8B-B14F-4D97-AF65-F5344CB8AC3E}">
        <p14:creationId xmlns:p14="http://schemas.microsoft.com/office/powerpoint/2010/main" val="170205309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幻灯片图像占位符 1"/>
          <p:cNvSpPr>
            <a:spLocks noGrp="1" noRot="1" noChangeAspect="1"/>
          </p:cNvSpPr>
          <p:nvPr>
            <p:ph type="sldImg"/>
          </p:nvPr>
        </p:nvSpPr>
        <p:spPr>
          <a:ln/>
        </p:spPr>
      </p:sp>
      <p:sp>
        <p:nvSpPr>
          <p:cNvPr id="43010" name="备注占位符 2"/>
          <p:cNvSpPr>
            <a:spLocks noGrp="1"/>
          </p:cNvSpPr>
          <p:nvPr>
            <p:ph type="body" idx="1"/>
          </p:nvPr>
        </p:nvSpPr>
        <p:spPr>
          <a:noFill/>
          <a:ln/>
        </p:spPr>
        <p:txBody>
          <a:bodyPr/>
          <a:lstStyle/>
          <a:p>
            <a:endParaRPr lang="zh-CN" altLang="en-US" smtClean="0">
              <a:ea typeface="宋体" charset="-122"/>
            </a:endParaRPr>
          </a:p>
        </p:txBody>
      </p:sp>
      <p:sp>
        <p:nvSpPr>
          <p:cNvPr id="4" name="灯片编号占位符 3"/>
          <p:cNvSpPr>
            <a:spLocks noGrp="1"/>
          </p:cNvSpPr>
          <p:nvPr>
            <p:ph type="sldNum" sz="quarter" idx="5"/>
          </p:nvPr>
        </p:nvSpPr>
        <p:spPr/>
        <p:txBody>
          <a:bodyPr/>
          <a:lstStyle/>
          <a:p>
            <a:pPr>
              <a:defRPr/>
            </a:pPr>
            <a:fld id="{2A7AC1BC-BED5-47F6-A3AD-69B865A06339}" type="slidenum">
              <a:rPr lang="en-US" altLang="zh-CN" smtClean="0"/>
              <a:pPr>
                <a:defRPr/>
              </a:pPr>
              <a:t>3</a:t>
            </a:fld>
            <a:endParaRPr lang="en-US" altLang="zh-CN"/>
          </a:p>
        </p:txBody>
      </p:sp>
    </p:spTree>
    <p:extLst>
      <p:ext uri="{BB962C8B-B14F-4D97-AF65-F5344CB8AC3E}">
        <p14:creationId xmlns:p14="http://schemas.microsoft.com/office/powerpoint/2010/main" val="1702500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3" name="幻灯片图像占位符 1"/>
          <p:cNvSpPr>
            <a:spLocks noGrp="1" noRot="1" noChangeAspect="1"/>
          </p:cNvSpPr>
          <p:nvPr>
            <p:ph type="sldImg"/>
          </p:nvPr>
        </p:nvSpPr>
        <p:spPr>
          <a:ln/>
        </p:spPr>
      </p:sp>
      <p:sp>
        <p:nvSpPr>
          <p:cNvPr id="428034" name="备注占位符 2"/>
          <p:cNvSpPr>
            <a:spLocks noGrp="1"/>
          </p:cNvSpPr>
          <p:nvPr>
            <p:ph type="body" idx="1"/>
          </p:nvPr>
        </p:nvSpPr>
        <p:spPr>
          <a:noFill/>
          <a:ln/>
        </p:spPr>
        <p:txBody>
          <a:bodyPr/>
          <a:lstStyle/>
          <a:p>
            <a:r>
              <a:rPr lang="zh-CN" altLang="en-US" smtClean="0">
                <a:ea typeface="宋体" charset="-122"/>
              </a:rPr>
              <a:t>路由表可以简化。</a:t>
            </a:r>
            <a:r>
              <a:rPr lang="en-US" altLang="zh-CN" smtClean="0">
                <a:ea typeface="宋体" charset="-122"/>
              </a:rPr>
              <a:t>RE</a:t>
            </a:r>
            <a:r>
              <a:rPr lang="zh-CN" altLang="en-US" smtClean="0">
                <a:ea typeface="宋体" charset="-122"/>
              </a:rPr>
              <a:t>、</a:t>
            </a:r>
            <a:r>
              <a:rPr lang="en-US" altLang="zh-CN" smtClean="0">
                <a:ea typeface="宋体" charset="-122"/>
              </a:rPr>
              <a:t>RF</a:t>
            </a:r>
            <a:r>
              <a:rPr lang="zh-CN" altLang="en-US" smtClean="0">
                <a:ea typeface="宋体" charset="-122"/>
              </a:rPr>
              <a:t>两个汇聚路由器所在的子网。</a:t>
            </a:r>
          </a:p>
        </p:txBody>
      </p:sp>
      <p:sp>
        <p:nvSpPr>
          <p:cNvPr id="4" name="灯片编号占位符 3"/>
          <p:cNvSpPr>
            <a:spLocks noGrp="1"/>
          </p:cNvSpPr>
          <p:nvPr>
            <p:ph type="sldNum" sz="quarter" idx="5"/>
          </p:nvPr>
        </p:nvSpPr>
        <p:spPr/>
        <p:txBody>
          <a:bodyPr/>
          <a:lstStyle/>
          <a:p>
            <a:pPr>
              <a:defRPr/>
            </a:pPr>
            <a:fld id="{165C0E28-504F-4160-A824-F5D56D3076B9}" type="slidenum">
              <a:rPr lang="en-US" altLang="zh-CN" smtClean="0"/>
              <a:pPr>
                <a:defRPr/>
              </a:pPr>
              <a:t>16</a:t>
            </a:fld>
            <a:endParaRPr lang="en-US" altLang="zh-CN"/>
          </a:p>
        </p:txBody>
      </p:sp>
    </p:spTree>
    <p:extLst>
      <p:ext uri="{BB962C8B-B14F-4D97-AF65-F5344CB8AC3E}">
        <p14:creationId xmlns:p14="http://schemas.microsoft.com/office/powerpoint/2010/main" val="551516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29" name="幻灯片图像占位符 1"/>
          <p:cNvSpPr>
            <a:spLocks noGrp="1" noRot="1" noChangeAspect="1"/>
          </p:cNvSpPr>
          <p:nvPr>
            <p:ph type="sldImg"/>
          </p:nvPr>
        </p:nvSpPr>
        <p:spPr>
          <a:ln/>
        </p:spPr>
      </p:sp>
      <p:sp>
        <p:nvSpPr>
          <p:cNvPr id="432130" name="备注占位符 2"/>
          <p:cNvSpPr>
            <a:spLocks noGrp="1"/>
          </p:cNvSpPr>
          <p:nvPr>
            <p:ph type="body" idx="1"/>
          </p:nvPr>
        </p:nvSpPr>
        <p:spPr>
          <a:noFill/>
          <a:ln/>
        </p:spPr>
        <p:txBody>
          <a:bodyPr/>
          <a:lstStyle/>
          <a:p>
            <a:r>
              <a:rPr lang="zh-CN" altLang="en-US" b="1" smtClean="0">
                <a:solidFill>
                  <a:srgbClr val="2D2DB9"/>
                </a:solidFill>
                <a:ea typeface="宋体" charset="-122"/>
                <a:cs typeface="Times New Roman" pitchFamily="18" charset="0"/>
              </a:rPr>
              <a:t>汇聚后路由器</a:t>
            </a:r>
            <a:r>
              <a:rPr lang="en-US" altLang="zh-CN" b="1" smtClean="0">
                <a:solidFill>
                  <a:srgbClr val="2D2DB9"/>
                </a:solidFill>
                <a:ea typeface="宋体" charset="-122"/>
                <a:cs typeface="Times New Roman" pitchFamily="18" charset="0"/>
              </a:rPr>
              <a:t>R</a:t>
            </a:r>
            <a:r>
              <a:rPr lang="en-US" altLang="zh-CN" b="1" baseline="-25000" smtClean="0">
                <a:solidFill>
                  <a:srgbClr val="2D2DB9"/>
                </a:solidFill>
                <a:ea typeface="宋体" charset="-122"/>
                <a:cs typeface="Times New Roman" pitchFamily="18" charset="0"/>
              </a:rPr>
              <a:t>G</a:t>
            </a:r>
            <a:r>
              <a:rPr lang="zh-CN" altLang="en-US" b="1" smtClean="0">
                <a:solidFill>
                  <a:srgbClr val="2D2DB9"/>
                </a:solidFill>
                <a:ea typeface="宋体" charset="-122"/>
                <a:cs typeface="Times New Roman" pitchFamily="18" charset="0"/>
              </a:rPr>
              <a:t>的路由表，路由条目由</a:t>
            </a:r>
            <a:r>
              <a:rPr lang="en-US" altLang="zh-CN" b="1" smtClean="0">
                <a:solidFill>
                  <a:srgbClr val="2D2DB9"/>
                </a:solidFill>
                <a:ea typeface="宋体" charset="-122"/>
                <a:cs typeface="Times New Roman" pitchFamily="18" charset="0"/>
              </a:rPr>
              <a:t>12</a:t>
            </a:r>
            <a:r>
              <a:rPr lang="zh-CN" altLang="en-US" b="1" smtClean="0">
                <a:solidFill>
                  <a:srgbClr val="2D2DB9"/>
                </a:solidFill>
                <a:ea typeface="宋体" charset="-122"/>
                <a:cs typeface="Times New Roman" pitchFamily="18" charset="0"/>
              </a:rPr>
              <a:t>减少到</a:t>
            </a:r>
            <a:r>
              <a:rPr lang="en-US" altLang="zh-CN" b="1" smtClean="0">
                <a:solidFill>
                  <a:srgbClr val="2D2DB9"/>
                </a:solidFill>
                <a:ea typeface="宋体" charset="-122"/>
                <a:cs typeface="Times New Roman" pitchFamily="18" charset="0"/>
              </a:rPr>
              <a:t>6</a:t>
            </a:r>
            <a:r>
              <a:rPr lang="zh-CN" altLang="en-US" b="1" smtClean="0">
                <a:solidFill>
                  <a:srgbClr val="2D2DB9"/>
                </a:solidFill>
                <a:ea typeface="宋体" charset="-122"/>
                <a:cs typeface="Times New Roman" pitchFamily="18" charset="0"/>
              </a:rPr>
              <a:t>。</a:t>
            </a:r>
          </a:p>
          <a:p>
            <a:endParaRPr lang="zh-CN" altLang="en-US" smtClean="0">
              <a:ea typeface="宋体" charset="-122"/>
            </a:endParaRPr>
          </a:p>
        </p:txBody>
      </p:sp>
      <p:sp>
        <p:nvSpPr>
          <p:cNvPr id="4" name="灯片编号占位符 3"/>
          <p:cNvSpPr>
            <a:spLocks noGrp="1"/>
          </p:cNvSpPr>
          <p:nvPr>
            <p:ph type="sldNum" sz="quarter" idx="5"/>
          </p:nvPr>
        </p:nvSpPr>
        <p:spPr/>
        <p:txBody>
          <a:bodyPr/>
          <a:lstStyle/>
          <a:p>
            <a:pPr>
              <a:defRPr/>
            </a:pPr>
            <a:fld id="{31992577-DD4A-4324-8C8B-C04B55783BFE}" type="slidenum">
              <a:rPr lang="en-US" altLang="zh-CN" smtClean="0"/>
              <a:pPr>
                <a:defRPr/>
              </a:pPr>
              <a:t>19</a:t>
            </a:fld>
            <a:endParaRPr lang="en-US" altLang="zh-CN"/>
          </a:p>
        </p:txBody>
      </p:sp>
    </p:spTree>
    <p:extLst>
      <p:ext uri="{BB962C8B-B14F-4D97-AF65-F5344CB8AC3E}">
        <p14:creationId xmlns:p14="http://schemas.microsoft.com/office/powerpoint/2010/main" val="21244839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202.168.2.0/25 </a:t>
            </a:r>
            <a:r>
              <a:rPr lang="zh-CN" altLang="en-US" dirty="0" smtClean="0"/>
              <a:t>与 </a:t>
            </a:r>
            <a:r>
              <a:rPr lang="en-US" altLang="zh-CN" dirty="0" smtClean="0"/>
              <a:t>202.118.2.128/25 </a:t>
            </a:r>
            <a:r>
              <a:rPr lang="zh-CN" altLang="en-US" dirty="0" smtClean="0"/>
              <a:t>进行汇聚</a:t>
            </a:r>
            <a:endParaRPr lang="zh-CN" altLang="en-US" dirty="0"/>
          </a:p>
        </p:txBody>
      </p:sp>
      <p:sp>
        <p:nvSpPr>
          <p:cNvPr id="4" name="灯片编号占位符 3"/>
          <p:cNvSpPr>
            <a:spLocks noGrp="1"/>
          </p:cNvSpPr>
          <p:nvPr>
            <p:ph type="sldNum" sz="quarter" idx="10"/>
          </p:nvPr>
        </p:nvSpPr>
        <p:spPr/>
        <p:txBody>
          <a:bodyPr/>
          <a:lstStyle/>
          <a:p>
            <a:pPr>
              <a:defRPr/>
            </a:pPr>
            <a:fld id="{BE1A0CC1-DC4C-4C4E-91E7-DC15E1DE5CF0}" type="slidenum">
              <a:rPr lang="en-US" altLang="zh-CN" smtClean="0"/>
              <a:pPr>
                <a:defRPr/>
              </a:pPr>
              <a:t>22</a:t>
            </a:fld>
            <a:endParaRPr lang="en-US" altLang="zh-CN"/>
          </a:p>
        </p:txBody>
      </p:sp>
    </p:spTree>
    <p:extLst>
      <p:ext uri="{BB962C8B-B14F-4D97-AF65-F5344CB8AC3E}">
        <p14:creationId xmlns:p14="http://schemas.microsoft.com/office/powerpoint/2010/main" val="873833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幻灯片图像占位符 1"/>
          <p:cNvSpPr>
            <a:spLocks noGrp="1" noRot="1" noChangeAspect="1"/>
          </p:cNvSpPr>
          <p:nvPr>
            <p:ph type="sldImg"/>
          </p:nvPr>
        </p:nvSpPr>
        <p:spPr>
          <a:ln/>
        </p:spPr>
      </p:sp>
      <p:sp>
        <p:nvSpPr>
          <p:cNvPr id="43010" name="备注占位符 2"/>
          <p:cNvSpPr>
            <a:spLocks noGrp="1"/>
          </p:cNvSpPr>
          <p:nvPr>
            <p:ph type="body" idx="1"/>
          </p:nvPr>
        </p:nvSpPr>
        <p:spPr>
          <a:noFill/>
          <a:ln/>
        </p:spPr>
        <p:txBody>
          <a:bodyPr/>
          <a:lstStyle/>
          <a:p>
            <a:endParaRPr lang="zh-CN" altLang="en-US" smtClean="0">
              <a:ea typeface="宋体" charset="-122"/>
            </a:endParaRPr>
          </a:p>
        </p:txBody>
      </p:sp>
      <p:sp>
        <p:nvSpPr>
          <p:cNvPr id="4" name="灯片编号占位符 3"/>
          <p:cNvSpPr>
            <a:spLocks noGrp="1"/>
          </p:cNvSpPr>
          <p:nvPr>
            <p:ph type="sldNum" sz="quarter" idx="5"/>
          </p:nvPr>
        </p:nvSpPr>
        <p:spPr/>
        <p:txBody>
          <a:bodyPr/>
          <a:lstStyle/>
          <a:p>
            <a:pPr>
              <a:defRPr/>
            </a:pPr>
            <a:fld id="{2A7AC1BC-BED5-47F6-A3AD-69B865A06339}" type="slidenum">
              <a:rPr lang="en-US" altLang="zh-CN" smtClean="0"/>
              <a:pPr>
                <a:defRPr/>
              </a:pPr>
              <a:t>4</a:t>
            </a:fld>
            <a:endParaRPr lang="en-US" altLang="zh-CN"/>
          </a:p>
        </p:txBody>
      </p:sp>
    </p:spTree>
    <p:extLst>
      <p:ext uri="{BB962C8B-B14F-4D97-AF65-F5344CB8AC3E}">
        <p14:creationId xmlns:p14="http://schemas.microsoft.com/office/powerpoint/2010/main" val="3093657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7" name="幻灯片图像占位符 1"/>
          <p:cNvSpPr>
            <a:spLocks noGrp="1" noRot="1" noChangeAspect="1"/>
          </p:cNvSpPr>
          <p:nvPr>
            <p:ph type="sldImg"/>
          </p:nvPr>
        </p:nvSpPr>
        <p:spPr>
          <a:ln/>
        </p:spPr>
      </p:sp>
      <p:sp>
        <p:nvSpPr>
          <p:cNvPr id="408578" name="备注占位符 2"/>
          <p:cNvSpPr>
            <a:spLocks noGrp="1"/>
          </p:cNvSpPr>
          <p:nvPr>
            <p:ph type="body" idx="1"/>
          </p:nvPr>
        </p:nvSpPr>
        <p:spPr>
          <a:noFill/>
          <a:ln/>
        </p:spPr>
        <p:txBody>
          <a:bodyPr/>
          <a:lstStyle/>
          <a:p>
            <a:r>
              <a:rPr lang="zh-CN" altLang="en-US" dirty="0" smtClean="0">
                <a:ea typeface="宋体" charset="-122"/>
              </a:rPr>
              <a:t>多数主机先接入一个局域网，再通过一个路由器接入互联网。这台路由器即为局域网主机的默认路由器。</a:t>
            </a:r>
            <a:r>
              <a:rPr lang="zh-CN" altLang="en-US" dirty="0" smtClean="0">
                <a:solidFill>
                  <a:srgbClr val="2D2DB9"/>
                </a:solidFill>
                <a:ea typeface="宋体" charset="-122"/>
              </a:rPr>
              <a:t>路由器根据分组的目的地址与源地址是否属于同一个网络，判断是</a:t>
            </a:r>
            <a:r>
              <a:rPr lang="zh-CN" altLang="en-US" dirty="0" smtClean="0">
                <a:solidFill>
                  <a:srgbClr val="FF0000"/>
                </a:solidFill>
                <a:ea typeface="宋体" charset="-122"/>
              </a:rPr>
              <a:t>直接交付</a:t>
            </a:r>
            <a:r>
              <a:rPr lang="zh-CN" altLang="en-US" dirty="0" smtClean="0">
                <a:solidFill>
                  <a:srgbClr val="2D2DB9"/>
                </a:solidFill>
                <a:ea typeface="宋体" charset="-122"/>
              </a:rPr>
              <a:t>还是</a:t>
            </a:r>
            <a:r>
              <a:rPr lang="zh-CN" altLang="en-US" dirty="0" smtClean="0">
                <a:solidFill>
                  <a:srgbClr val="FF0000"/>
                </a:solidFill>
                <a:ea typeface="宋体" charset="-122"/>
              </a:rPr>
              <a:t>间接交付</a:t>
            </a:r>
            <a:r>
              <a:rPr lang="zh-CN" altLang="en-US" dirty="0" smtClean="0">
                <a:solidFill>
                  <a:srgbClr val="2D2DB9"/>
                </a:solidFill>
                <a:ea typeface="宋体" charset="-122"/>
              </a:rPr>
              <a:t>。</a:t>
            </a:r>
          </a:p>
        </p:txBody>
      </p:sp>
      <p:sp>
        <p:nvSpPr>
          <p:cNvPr id="4" name="灯片编号占位符 3"/>
          <p:cNvSpPr>
            <a:spLocks noGrp="1"/>
          </p:cNvSpPr>
          <p:nvPr>
            <p:ph type="sldNum" sz="quarter" idx="5"/>
          </p:nvPr>
        </p:nvSpPr>
        <p:spPr/>
        <p:txBody>
          <a:bodyPr/>
          <a:lstStyle/>
          <a:p>
            <a:pPr>
              <a:defRPr/>
            </a:pPr>
            <a:fld id="{3A58CF57-A78A-464B-B391-6820AA65EB61}" type="slidenum">
              <a:rPr lang="en-US" altLang="zh-CN" smtClean="0"/>
              <a:pPr>
                <a:defRPr/>
              </a:pPr>
              <a:t>5</a:t>
            </a:fld>
            <a:endParaRPr lang="en-US" altLang="zh-CN"/>
          </a:p>
        </p:txBody>
      </p:sp>
    </p:spTree>
    <p:extLst>
      <p:ext uri="{BB962C8B-B14F-4D97-AF65-F5344CB8AC3E}">
        <p14:creationId xmlns:p14="http://schemas.microsoft.com/office/powerpoint/2010/main" val="234011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5" name="幻灯片图像占位符 1"/>
          <p:cNvSpPr>
            <a:spLocks noGrp="1" noRot="1" noChangeAspect="1"/>
          </p:cNvSpPr>
          <p:nvPr>
            <p:ph type="sldImg"/>
          </p:nvPr>
        </p:nvSpPr>
        <p:spPr>
          <a:ln/>
        </p:spPr>
      </p:sp>
      <p:sp>
        <p:nvSpPr>
          <p:cNvPr id="410626" name="备注占位符 2"/>
          <p:cNvSpPr>
            <a:spLocks noGrp="1"/>
          </p:cNvSpPr>
          <p:nvPr>
            <p:ph type="body" idx="1"/>
          </p:nvPr>
        </p:nvSpPr>
        <p:spPr>
          <a:noFill/>
          <a:ln/>
        </p:spPr>
        <p:txBody>
          <a:bodyPr/>
          <a:lstStyle/>
          <a:p>
            <a:r>
              <a:rPr lang="zh-CN" altLang="en-US" b="0" u="none" dirty="0" smtClean="0">
                <a:solidFill>
                  <a:srgbClr val="2D2DB9"/>
                </a:solidFill>
                <a:ea typeface="宋体" charset="-122"/>
              </a:rPr>
              <a:t>由：经过，经历：必～之路。～来已久</a:t>
            </a:r>
            <a:endParaRPr lang="en-US" altLang="zh-CN" b="0" u="none" dirty="0" smtClean="0">
              <a:solidFill>
                <a:srgbClr val="2D2DB9"/>
              </a:solidFill>
              <a:ea typeface="宋体" charset="-122"/>
            </a:endParaRPr>
          </a:p>
          <a:p>
            <a:r>
              <a:rPr lang="en-US" altLang="zh-CN" b="0" u="sng" dirty="0" smtClean="0">
                <a:solidFill>
                  <a:srgbClr val="2D2DB9"/>
                </a:solidFill>
                <a:ea typeface="宋体" charset="-122"/>
              </a:rPr>
              <a:t>2</a:t>
            </a:r>
            <a:r>
              <a:rPr lang="zh-CN" altLang="en-US" b="0" u="sng" dirty="0" smtClean="0">
                <a:solidFill>
                  <a:srgbClr val="2D2DB9"/>
                </a:solidFill>
                <a:ea typeface="宋体" charset="-122"/>
              </a:rPr>
              <a:t>、评价路由选择的依据：</a:t>
            </a:r>
            <a:r>
              <a:rPr lang="zh-CN" altLang="en-US" b="0" dirty="0" smtClean="0">
                <a:solidFill>
                  <a:srgbClr val="2D2DB9"/>
                </a:solidFill>
                <a:ea typeface="宋体" charset="-122"/>
              </a:rPr>
              <a:t>算法必须是正确、稳定和公平的；算法应该尽量简单，节约路由器资源；算法必须能够适应网络拓扑和通信量的变化；算法应该是“最佳”的，转发开销要低。</a:t>
            </a:r>
          </a:p>
          <a:p>
            <a:endParaRPr lang="zh-CN" altLang="en-US" dirty="0" smtClean="0">
              <a:ea typeface="宋体" charset="-122"/>
            </a:endParaRPr>
          </a:p>
        </p:txBody>
      </p:sp>
      <p:sp>
        <p:nvSpPr>
          <p:cNvPr id="4" name="灯片编号占位符 3"/>
          <p:cNvSpPr>
            <a:spLocks noGrp="1"/>
          </p:cNvSpPr>
          <p:nvPr>
            <p:ph type="sldNum" sz="quarter" idx="5"/>
          </p:nvPr>
        </p:nvSpPr>
        <p:spPr/>
        <p:txBody>
          <a:bodyPr/>
          <a:lstStyle/>
          <a:p>
            <a:pPr>
              <a:defRPr/>
            </a:pPr>
            <a:fld id="{F2234660-D18C-4BAA-B0A6-F41358FB96EB}" type="slidenum">
              <a:rPr lang="en-US" altLang="zh-CN" smtClean="0"/>
              <a:pPr>
                <a:defRPr/>
              </a:pPr>
              <a:t>6</a:t>
            </a:fld>
            <a:endParaRPr lang="en-US" altLang="zh-CN"/>
          </a:p>
        </p:txBody>
      </p:sp>
    </p:spTree>
    <p:extLst>
      <p:ext uri="{BB962C8B-B14F-4D97-AF65-F5344CB8AC3E}">
        <p14:creationId xmlns:p14="http://schemas.microsoft.com/office/powerpoint/2010/main" val="970639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由两个元素按照一定的次序组成的二元组称为有序偶对，简称序偶（</a:t>
            </a:r>
            <a:r>
              <a:rPr lang="en-US" altLang="zh-CN" dirty="0" smtClean="0"/>
              <a:t>Ordered</a:t>
            </a:r>
            <a:r>
              <a:rPr lang="zh-CN" altLang="en-US" dirty="0" smtClean="0"/>
              <a:t>）。</a:t>
            </a:r>
            <a:r>
              <a:rPr lang="en-US" altLang="zh-CN" dirty="0" smtClean="0"/>
              <a:t>ordered pair</a:t>
            </a:r>
            <a:r>
              <a:rPr lang="zh-CN" altLang="en-US" dirty="0" smtClean="0"/>
              <a:t>。</a:t>
            </a:r>
          </a:p>
        </p:txBody>
      </p:sp>
      <p:sp>
        <p:nvSpPr>
          <p:cNvPr id="4" name="灯片编号占位符 3"/>
          <p:cNvSpPr>
            <a:spLocks noGrp="1"/>
          </p:cNvSpPr>
          <p:nvPr>
            <p:ph type="sldNum" sz="quarter" idx="10"/>
          </p:nvPr>
        </p:nvSpPr>
        <p:spPr/>
        <p:txBody>
          <a:bodyPr/>
          <a:lstStyle/>
          <a:p>
            <a:pPr>
              <a:defRPr/>
            </a:pPr>
            <a:fld id="{BE1A0CC1-DC4C-4C4E-91E7-DC15E1DE5CF0}" type="slidenum">
              <a:rPr lang="en-US" altLang="zh-CN" smtClean="0"/>
              <a:pPr>
                <a:defRPr/>
              </a:pPr>
              <a:t>8</a:t>
            </a:fld>
            <a:endParaRPr lang="en-US" altLang="zh-CN"/>
          </a:p>
        </p:txBody>
      </p:sp>
    </p:spTree>
    <p:extLst>
      <p:ext uri="{BB962C8B-B14F-4D97-AF65-F5344CB8AC3E}">
        <p14:creationId xmlns:p14="http://schemas.microsoft.com/office/powerpoint/2010/main" val="3924479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1" name="Rectangle 2"/>
          <p:cNvSpPr>
            <a:spLocks noGrp="1" noRot="1" noChangeAspect="1" noChangeArrowheads="1" noTextEdit="1"/>
          </p:cNvSpPr>
          <p:nvPr>
            <p:ph type="sldImg"/>
          </p:nvPr>
        </p:nvSpPr>
        <p:spPr>
          <a:ln/>
        </p:spPr>
      </p:sp>
      <p:sp>
        <p:nvSpPr>
          <p:cNvPr id="419842" name="Rectangle 3"/>
          <p:cNvSpPr>
            <a:spLocks noGrp="1" noChangeArrowheads="1"/>
          </p:cNvSpPr>
          <p:nvPr>
            <p:ph type="body" idx="1"/>
          </p:nvPr>
        </p:nvSpPr>
        <p:spPr>
          <a:noFill/>
          <a:ln/>
        </p:spPr>
        <p:txBody>
          <a:bodyPr/>
          <a:lstStyle/>
          <a:p>
            <a:r>
              <a:rPr lang="zh-CN" altLang="en-US" smtClean="0">
                <a:ea typeface="宋体" charset="-122"/>
              </a:rPr>
              <a:t>每个路由器都处在两个不同的网络中。</a:t>
            </a:r>
          </a:p>
        </p:txBody>
      </p:sp>
    </p:spTree>
    <p:extLst>
      <p:ext uri="{BB962C8B-B14F-4D97-AF65-F5344CB8AC3E}">
        <p14:creationId xmlns:p14="http://schemas.microsoft.com/office/powerpoint/2010/main" val="1005035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89" name="Rectangle 2"/>
          <p:cNvSpPr>
            <a:spLocks noGrp="1" noRot="1" noChangeAspect="1" noChangeArrowheads="1" noTextEdit="1"/>
          </p:cNvSpPr>
          <p:nvPr>
            <p:ph type="sldImg"/>
          </p:nvPr>
        </p:nvSpPr>
        <p:spPr>
          <a:ln/>
        </p:spPr>
      </p:sp>
      <p:sp>
        <p:nvSpPr>
          <p:cNvPr id="421890" name="Rectangle 3"/>
          <p:cNvSpPr>
            <a:spLocks noGrp="1" noChangeArrowheads="1"/>
          </p:cNvSpPr>
          <p:nvPr>
            <p:ph type="body" idx="1"/>
          </p:nvPr>
        </p:nvSpPr>
        <p:spPr>
          <a:noFill/>
          <a:ln/>
        </p:spPr>
        <p:txBody>
          <a:bodyPr/>
          <a:lstStyle/>
          <a:p>
            <a:r>
              <a:rPr lang="zh-CN" altLang="en-US" smtClean="0">
                <a:ea typeface="宋体" charset="-122"/>
              </a:rPr>
              <a:t>在三级地址结构中，每个网络都有掩码用于提取网络地址。</a:t>
            </a:r>
          </a:p>
        </p:txBody>
      </p:sp>
    </p:spTree>
    <p:extLst>
      <p:ext uri="{BB962C8B-B14F-4D97-AF65-F5344CB8AC3E}">
        <p14:creationId xmlns:p14="http://schemas.microsoft.com/office/powerpoint/2010/main" val="1678330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7" name="幻灯片图像占位符 1"/>
          <p:cNvSpPr>
            <a:spLocks noGrp="1" noRot="1" noChangeAspect="1"/>
          </p:cNvSpPr>
          <p:nvPr>
            <p:ph type="sldImg"/>
          </p:nvPr>
        </p:nvSpPr>
        <p:spPr>
          <a:ln/>
        </p:spPr>
      </p:sp>
      <p:sp>
        <p:nvSpPr>
          <p:cNvPr id="423938" name="备注占位符 2"/>
          <p:cNvSpPr>
            <a:spLocks noGrp="1"/>
          </p:cNvSpPr>
          <p:nvPr>
            <p:ph type="body" idx="1"/>
          </p:nvPr>
        </p:nvSpPr>
        <p:spPr>
          <a:noFill/>
          <a:ln/>
        </p:spPr>
        <p:txBody>
          <a:bodyPr/>
          <a:lstStyle/>
          <a:p>
            <a:endParaRPr lang="zh-CN" altLang="en-US" smtClean="0">
              <a:ea typeface="宋体" charset="-122"/>
            </a:endParaRPr>
          </a:p>
        </p:txBody>
      </p:sp>
      <p:sp>
        <p:nvSpPr>
          <p:cNvPr id="4" name="灯片编号占位符 3"/>
          <p:cNvSpPr>
            <a:spLocks noGrp="1"/>
          </p:cNvSpPr>
          <p:nvPr>
            <p:ph type="sldNum" sz="quarter" idx="5"/>
          </p:nvPr>
        </p:nvSpPr>
        <p:spPr/>
        <p:txBody>
          <a:bodyPr/>
          <a:lstStyle/>
          <a:p>
            <a:pPr>
              <a:defRPr/>
            </a:pPr>
            <a:fld id="{F704896E-115A-4BCD-A22B-670E73159818}" type="slidenum">
              <a:rPr lang="en-US" altLang="zh-CN" smtClean="0"/>
              <a:pPr>
                <a:defRPr/>
              </a:pPr>
              <a:t>11</a:t>
            </a:fld>
            <a:endParaRPr lang="en-US" altLang="zh-CN"/>
          </a:p>
        </p:txBody>
      </p:sp>
    </p:spTree>
    <p:extLst>
      <p:ext uri="{BB962C8B-B14F-4D97-AF65-F5344CB8AC3E}">
        <p14:creationId xmlns:p14="http://schemas.microsoft.com/office/powerpoint/2010/main" val="13023530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5" name="幻灯片图像占位符 1"/>
          <p:cNvSpPr>
            <a:spLocks noGrp="1" noRot="1" noChangeAspect="1"/>
          </p:cNvSpPr>
          <p:nvPr>
            <p:ph type="sldImg"/>
          </p:nvPr>
        </p:nvSpPr>
        <p:spPr>
          <a:ln/>
        </p:spPr>
      </p:sp>
      <p:sp>
        <p:nvSpPr>
          <p:cNvPr id="425986" name="备注占位符 2"/>
          <p:cNvSpPr>
            <a:spLocks noGrp="1"/>
          </p:cNvSpPr>
          <p:nvPr>
            <p:ph type="body" idx="1"/>
          </p:nvPr>
        </p:nvSpPr>
        <p:spPr>
          <a:noFill/>
          <a:ln/>
        </p:spPr>
        <p:txBody>
          <a:bodyPr/>
          <a:lstStyle/>
          <a:p>
            <a:r>
              <a:rPr lang="zh-CN" altLang="en-US" dirty="0" smtClean="0">
                <a:ea typeface="宋体" charset="-122"/>
              </a:rPr>
              <a:t>网络采用</a:t>
            </a:r>
            <a:r>
              <a:rPr lang="zh-CN" altLang="en-US" dirty="0" smtClean="0">
                <a:solidFill>
                  <a:srgbClr val="007D7A"/>
                </a:solidFill>
                <a:ea typeface="宋体" charset="-122"/>
                <a:cs typeface="Times New Roman" pitchFamily="18" charset="0"/>
              </a:rPr>
              <a:t>无类别域间路由</a:t>
            </a:r>
            <a:r>
              <a:rPr lang="en-US" altLang="zh-CN" dirty="0" smtClean="0">
                <a:solidFill>
                  <a:srgbClr val="007D7A"/>
                </a:solidFill>
                <a:ea typeface="宋体" charset="-122"/>
                <a:cs typeface="Times New Roman" pitchFamily="18" charset="0"/>
              </a:rPr>
              <a:t>CIDR</a:t>
            </a:r>
            <a:r>
              <a:rPr lang="zh-CN" altLang="en-US" dirty="0" smtClean="0">
                <a:solidFill>
                  <a:srgbClr val="007D7A"/>
                </a:solidFill>
                <a:ea typeface="宋体" charset="-122"/>
                <a:cs typeface="Times New Roman" pitchFamily="18" charset="0"/>
              </a:rPr>
              <a:t>技术。</a:t>
            </a:r>
            <a:r>
              <a:rPr lang="zh-CN" altLang="en-US" dirty="0" smtClean="0">
                <a:ea typeface="宋体" charset="-122"/>
              </a:rPr>
              <a:t>核心路由器</a:t>
            </a:r>
            <a:r>
              <a:rPr lang="en-US" altLang="zh-CN" dirty="0" smtClean="0">
                <a:ea typeface="宋体" charset="-122"/>
              </a:rPr>
              <a:t>RG</a:t>
            </a:r>
            <a:r>
              <a:rPr lang="zh-CN" altLang="en-US" dirty="0" smtClean="0">
                <a:ea typeface="宋体" charset="-122"/>
              </a:rPr>
              <a:t>通过两条专线</a:t>
            </a:r>
            <a:r>
              <a:rPr lang="en-US" altLang="zh-CN" dirty="0" smtClean="0">
                <a:ea typeface="宋体" charset="-122"/>
              </a:rPr>
              <a:t>S0,S1</a:t>
            </a:r>
            <a:r>
              <a:rPr lang="zh-CN" altLang="en-US" dirty="0" smtClean="0">
                <a:ea typeface="宋体" charset="-122"/>
              </a:rPr>
              <a:t>与两台汇聚路由器</a:t>
            </a:r>
            <a:r>
              <a:rPr lang="en-US" altLang="zh-CN" dirty="0" smtClean="0">
                <a:ea typeface="宋体" charset="-122"/>
              </a:rPr>
              <a:t>RE,RF</a:t>
            </a:r>
            <a:r>
              <a:rPr lang="zh-CN" altLang="en-US" dirty="0" smtClean="0">
                <a:ea typeface="宋体" charset="-122"/>
              </a:rPr>
              <a:t>连接。路由器</a:t>
            </a:r>
            <a:r>
              <a:rPr lang="en-US" altLang="zh-CN" dirty="0" smtClean="0">
                <a:ea typeface="宋体" charset="-122"/>
              </a:rPr>
              <a:t>RE,RF</a:t>
            </a:r>
            <a:r>
              <a:rPr lang="zh-CN" altLang="en-US" dirty="0" smtClean="0">
                <a:ea typeface="宋体" charset="-122"/>
              </a:rPr>
              <a:t>分别通过两个以太网与</a:t>
            </a:r>
            <a:r>
              <a:rPr lang="en-US" altLang="zh-CN" dirty="0" smtClean="0">
                <a:ea typeface="宋体" charset="-122"/>
              </a:rPr>
              <a:t>4</a:t>
            </a:r>
            <a:r>
              <a:rPr lang="zh-CN" altLang="en-US" dirty="0" smtClean="0">
                <a:ea typeface="宋体" charset="-122"/>
              </a:rPr>
              <a:t>台接入路由器连接，又分别连接</a:t>
            </a:r>
            <a:r>
              <a:rPr lang="en-US" altLang="zh-CN" dirty="0" smtClean="0">
                <a:ea typeface="宋体" charset="-122"/>
              </a:rPr>
              <a:t>8</a:t>
            </a:r>
            <a:r>
              <a:rPr lang="zh-CN" altLang="en-US" dirty="0" smtClean="0">
                <a:ea typeface="宋体" charset="-122"/>
              </a:rPr>
              <a:t>个子网。使用</a:t>
            </a:r>
            <a:r>
              <a:rPr lang="en-US" altLang="zh-CN" dirty="0" smtClean="0">
                <a:ea typeface="宋体" charset="-122"/>
              </a:rPr>
              <a:t>CIDR</a:t>
            </a:r>
            <a:r>
              <a:rPr lang="zh-CN" altLang="en-US" dirty="0" smtClean="0">
                <a:ea typeface="宋体" charset="-122"/>
              </a:rPr>
              <a:t>协议后，</a:t>
            </a:r>
            <a:r>
              <a:rPr lang="en-US" altLang="zh-CN" dirty="0" smtClean="0">
                <a:ea typeface="宋体" charset="-122"/>
              </a:rPr>
              <a:t>IP</a:t>
            </a:r>
            <a:r>
              <a:rPr lang="zh-CN" altLang="en-US" dirty="0" smtClean="0">
                <a:ea typeface="宋体" charset="-122"/>
              </a:rPr>
              <a:t>分组的路由就通过与子网划分的相反过程进行汇聚。加上核心、汇聚路由器的四个子网，一共</a:t>
            </a:r>
            <a:r>
              <a:rPr lang="en-US" altLang="zh-CN" dirty="0" smtClean="0">
                <a:ea typeface="宋体" charset="-122"/>
              </a:rPr>
              <a:t>12</a:t>
            </a:r>
            <a:r>
              <a:rPr lang="zh-CN" altLang="en-US" dirty="0" smtClean="0">
                <a:ea typeface="宋体" charset="-122"/>
              </a:rPr>
              <a:t>个子网。</a:t>
            </a:r>
            <a:endParaRPr lang="en-US" altLang="zh-CN" dirty="0" smtClean="0">
              <a:ea typeface="宋体" charset="-122"/>
            </a:endParaRPr>
          </a:p>
          <a:p>
            <a:r>
              <a:rPr lang="zh-CN" altLang="en-US" dirty="0" smtClean="0">
                <a:ea typeface="宋体" charset="-122"/>
              </a:rPr>
              <a:t>如果静态路由则需要</a:t>
            </a:r>
            <a:r>
              <a:rPr lang="en-US" altLang="zh-CN" dirty="0" smtClean="0">
                <a:ea typeface="宋体" charset="-122"/>
              </a:rPr>
              <a:t>12</a:t>
            </a:r>
            <a:r>
              <a:rPr lang="zh-CN" altLang="en-US" dirty="0" smtClean="0">
                <a:ea typeface="宋体" charset="-122"/>
              </a:rPr>
              <a:t>*</a:t>
            </a:r>
            <a:r>
              <a:rPr lang="en-US" altLang="zh-CN" dirty="0" smtClean="0">
                <a:ea typeface="宋体" charset="-122"/>
              </a:rPr>
              <a:t>7</a:t>
            </a:r>
            <a:r>
              <a:rPr lang="zh-CN" altLang="en-US" dirty="0" smtClean="0">
                <a:ea typeface="宋体" charset="-122"/>
              </a:rPr>
              <a:t>（个路由器）</a:t>
            </a:r>
            <a:r>
              <a:rPr lang="en-US" altLang="zh-CN" dirty="0" smtClean="0">
                <a:ea typeface="宋体" charset="-122"/>
              </a:rPr>
              <a:t>=84</a:t>
            </a:r>
            <a:r>
              <a:rPr lang="zh-CN" altLang="en-US" dirty="0" smtClean="0">
                <a:ea typeface="宋体" charset="-122"/>
              </a:rPr>
              <a:t>个条目。每个路由器到每个子网的路径。</a:t>
            </a:r>
            <a:endParaRPr lang="en-US" altLang="zh-CN" dirty="0" smtClean="0">
              <a:ea typeface="宋体" charset="-122"/>
            </a:endParaRPr>
          </a:p>
          <a:p>
            <a:endParaRPr lang="zh-CN" altLang="en-US" dirty="0" smtClean="0">
              <a:ea typeface="宋体" charset="-122"/>
            </a:endParaRPr>
          </a:p>
        </p:txBody>
      </p:sp>
      <p:sp>
        <p:nvSpPr>
          <p:cNvPr id="4" name="灯片编号占位符 3"/>
          <p:cNvSpPr>
            <a:spLocks noGrp="1"/>
          </p:cNvSpPr>
          <p:nvPr>
            <p:ph type="sldNum" sz="quarter" idx="5"/>
          </p:nvPr>
        </p:nvSpPr>
        <p:spPr/>
        <p:txBody>
          <a:bodyPr/>
          <a:lstStyle/>
          <a:p>
            <a:pPr>
              <a:defRPr/>
            </a:pPr>
            <a:fld id="{187F1991-EFCD-451B-A69D-9DFBF1BA34E1}" type="slidenum">
              <a:rPr lang="en-US" altLang="zh-CN" smtClean="0"/>
              <a:pPr>
                <a:defRPr/>
              </a:pPr>
              <a:t>15</a:t>
            </a:fld>
            <a:endParaRPr lang="en-US" altLang="zh-CN"/>
          </a:p>
        </p:txBody>
      </p:sp>
    </p:spTree>
    <p:extLst>
      <p:ext uri="{BB962C8B-B14F-4D97-AF65-F5344CB8AC3E}">
        <p14:creationId xmlns:p14="http://schemas.microsoft.com/office/powerpoint/2010/main" val="2745954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3312"/>
          </a:xfrm>
        </p:spPr>
        <p:txBody>
          <a:bodyPr/>
          <a:lstStyle/>
          <a:p>
            <a:r>
              <a:rPr lang="zh-CN" altLang="en-US"/>
              <a:t>单击此处编辑母版标题样式</a:t>
            </a:r>
          </a:p>
        </p:txBody>
      </p:sp>
      <p:sp>
        <p:nvSpPr>
          <p:cNvPr id="3" name="副标题 2"/>
          <p:cNvSpPr>
            <a:spLocks noGrp="1"/>
          </p:cNvSpPr>
          <p:nvPr>
            <p:ph type="subTitle" idx="1"/>
          </p:nvPr>
        </p:nvSpPr>
        <p:spPr>
          <a:xfrm>
            <a:off x="1371600" y="2916238"/>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5108575" y="428625"/>
            <a:ext cx="1606550" cy="41449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85750" y="428625"/>
            <a:ext cx="4670425" cy="41449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3312"/>
          </a:xfrm>
        </p:spPr>
        <p:txBody>
          <a:bodyPr/>
          <a:lstStyle/>
          <a:p>
            <a:r>
              <a:rPr lang="zh-CN" altLang="en-US"/>
              <a:t>单击此处编辑母版标题样式</a:t>
            </a:r>
          </a:p>
        </p:txBody>
      </p:sp>
      <p:sp>
        <p:nvSpPr>
          <p:cNvPr id="3" name="副标题 2"/>
          <p:cNvSpPr>
            <a:spLocks noGrp="1"/>
          </p:cNvSpPr>
          <p:nvPr>
            <p:ph type="subTitle" idx="1"/>
          </p:nvPr>
        </p:nvSpPr>
        <p:spPr>
          <a:xfrm>
            <a:off x="1371600" y="2916238"/>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ftr" sz="quarter" idx="10"/>
          </p:nvPr>
        </p:nvSpPr>
        <p:spPr>
          <a:ln/>
        </p:spPr>
        <p:txBody>
          <a:bodyPr/>
          <a:lstStyle>
            <a:lvl1pPr>
              <a:defRPr/>
            </a:lvl1pPr>
          </a:lstStyle>
          <a:p>
            <a:pPr>
              <a:defRPr/>
            </a:pPr>
            <a:fld id="{C58C47E3-BAE6-4DFF-99CF-6DB761307701}" type="slidenum">
              <a:rPr lang="zh-CN" altLang="en-US"/>
              <a:pPr>
                <a:defRPr/>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ftr" sz="quarter" idx="10"/>
          </p:nvPr>
        </p:nvSpPr>
        <p:spPr>
          <a:ln/>
        </p:spPr>
        <p:txBody>
          <a:bodyPr/>
          <a:lstStyle>
            <a:lvl1pPr>
              <a:defRPr/>
            </a:lvl1pPr>
          </a:lstStyle>
          <a:p>
            <a:pPr>
              <a:defRPr/>
            </a:pPr>
            <a:fld id="{9FEF4494-DDFC-4F1D-A865-85F2C140FB46}" type="slidenum">
              <a:rPr lang="zh-CN" altLang="en-US"/>
              <a:pPr>
                <a:defRPr/>
              </a:pPr>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6763"/>
            <a:ext cx="7772400" cy="102076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1225"/>
            <a:ext cx="7772400" cy="1125538"/>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ftr" sz="quarter" idx="10"/>
          </p:nvPr>
        </p:nvSpPr>
        <p:spPr>
          <a:ln/>
        </p:spPr>
        <p:txBody>
          <a:bodyPr/>
          <a:lstStyle>
            <a:lvl1pPr>
              <a:defRPr/>
            </a:lvl1pPr>
          </a:lstStyle>
          <a:p>
            <a:pPr>
              <a:defRPr/>
            </a:pPr>
            <a:fld id="{3EB1DDD9-CD0A-48B0-8779-0D1876E8020E}" type="slidenum">
              <a:rPr lang="zh-CN" altLang="en-US"/>
              <a:pPr>
                <a:defRPr/>
              </a:pPr>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57188" y="1485900"/>
            <a:ext cx="3101975"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3611563" y="1485900"/>
            <a:ext cx="3103562"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ftr" sz="quarter" idx="10"/>
          </p:nvPr>
        </p:nvSpPr>
        <p:spPr>
          <a:ln/>
        </p:spPr>
        <p:txBody>
          <a:bodyPr/>
          <a:lstStyle>
            <a:lvl1pPr>
              <a:defRPr/>
            </a:lvl1pPr>
          </a:lstStyle>
          <a:p>
            <a:pPr>
              <a:defRPr/>
            </a:pPr>
            <a:fld id="{AA81337D-B09B-436A-85E2-1928A11FAC7F}" type="slidenum">
              <a:rPr lang="zh-CN" altLang="en-US"/>
              <a:pPr>
                <a:defRPr/>
              </a:pPr>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ftr" sz="quarter" idx="10"/>
          </p:nvPr>
        </p:nvSpPr>
        <p:spPr>
          <a:ln/>
        </p:spPr>
        <p:txBody>
          <a:bodyPr/>
          <a:lstStyle>
            <a:lvl1pPr>
              <a:defRPr/>
            </a:lvl1pPr>
          </a:lstStyle>
          <a:p>
            <a:pPr>
              <a:defRPr/>
            </a:pPr>
            <a:fld id="{2CC80C86-2F95-415D-B1E2-F9F1A5F289E7}" type="slidenum">
              <a:rPr lang="zh-CN" altLang="en-US"/>
              <a:pPr>
                <a:defRPr/>
              </a:pPr>
              <a:t>‹#›</a:t>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ftr" sz="quarter" idx="10"/>
          </p:nvPr>
        </p:nvSpPr>
        <p:spPr>
          <a:ln/>
        </p:spPr>
        <p:txBody>
          <a:bodyPr/>
          <a:lstStyle>
            <a:lvl1pPr>
              <a:defRPr/>
            </a:lvl1pPr>
          </a:lstStyle>
          <a:p>
            <a:pPr>
              <a:defRPr/>
            </a:pPr>
            <a:fld id="{D302AA70-5EDD-4C00-9F1B-1D7F6520B3F5}" type="slidenum">
              <a:rPr lang="zh-CN" altLang="en-US"/>
              <a:pPr>
                <a:defRPr/>
              </a:pPr>
              <a:t>‹#›</a:t>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ln/>
        </p:spPr>
        <p:txBody>
          <a:bodyPr/>
          <a:lstStyle>
            <a:lvl1pPr>
              <a:defRPr/>
            </a:lvl1pPr>
          </a:lstStyle>
          <a:p>
            <a:pPr>
              <a:defRPr/>
            </a:pPr>
            <a:fld id="{6B569564-29A8-4AA7-A2CB-D6B9347BDBC8}" type="slidenum">
              <a:rPr lang="zh-CN" altLang="en-US"/>
              <a:pPr>
                <a:defRPr/>
              </a:pPr>
              <a:t>‹#›</a:t>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9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076325"/>
            <a:ext cx="3008313" cy="3519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ftr" sz="quarter" idx="10"/>
          </p:nvPr>
        </p:nvSpPr>
        <p:spPr>
          <a:ln/>
        </p:spPr>
        <p:txBody>
          <a:bodyPr/>
          <a:lstStyle>
            <a:lvl1pPr>
              <a:defRPr/>
            </a:lvl1pPr>
          </a:lstStyle>
          <a:p>
            <a:pPr>
              <a:defRPr/>
            </a:pPr>
            <a:fld id="{765D4B94-0686-4763-8CCE-788D2F20336A}" type="slidenum">
              <a:rPr lang="zh-CN" altLang="en-US"/>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2038"/>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7488"/>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ftr" sz="quarter" idx="10"/>
          </p:nvPr>
        </p:nvSpPr>
        <p:spPr>
          <a:ln/>
        </p:spPr>
        <p:txBody>
          <a:bodyPr/>
          <a:lstStyle>
            <a:lvl1pPr>
              <a:defRPr/>
            </a:lvl1pPr>
          </a:lstStyle>
          <a:p>
            <a:pPr>
              <a:defRPr/>
            </a:pPr>
            <a:fld id="{D297D9CE-947D-4FF6-AA48-BA0713261444}" type="slidenum">
              <a:rPr lang="zh-CN" altLang="en-US"/>
              <a:pPr>
                <a:defRPr/>
              </a:pPr>
              <a:t>‹#›</a:t>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ftr" sz="quarter" idx="10"/>
          </p:nvPr>
        </p:nvSpPr>
        <p:spPr>
          <a:ln/>
        </p:spPr>
        <p:txBody>
          <a:bodyPr/>
          <a:lstStyle>
            <a:lvl1pPr>
              <a:defRPr/>
            </a:lvl1pPr>
          </a:lstStyle>
          <a:p>
            <a:pPr>
              <a:defRPr/>
            </a:pPr>
            <a:fld id="{4473415F-1044-4109-BA12-3B912C2349E5}" type="slidenum">
              <a:rPr lang="zh-CN" altLang="en-US"/>
              <a:pPr>
                <a:defRPr/>
              </a:pPr>
              <a:t>‹#›</a:t>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5108575" y="428625"/>
            <a:ext cx="1606550" cy="41449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85750" y="428625"/>
            <a:ext cx="4670425" cy="41449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ftr" sz="quarter" idx="10"/>
          </p:nvPr>
        </p:nvSpPr>
        <p:spPr>
          <a:ln/>
        </p:spPr>
        <p:txBody>
          <a:bodyPr/>
          <a:lstStyle>
            <a:lvl1pPr>
              <a:defRPr/>
            </a:lvl1pPr>
          </a:lstStyle>
          <a:p>
            <a:pPr>
              <a:defRPr/>
            </a:pPr>
            <a:fld id="{A685FDE6-9A68-4B57-B67E-21FB6B27445F}" type="slidenum">
              <a:rPr lang="zh-CN" altLang="en-US"/>
              <a:pPr>
                <a:defRPr/>
              </a:pPr>
              <a:t>‹#›</a:t>
            </a:fld>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3312"/>
          </a:xfrm>
        </p:spPr>
        <p:txBody>
          <a:bodyPr/>
          <a:lstStyle/>
          <a:p>
            <a:r>
              <a:rPr lang="zh-CN" altLang="en-US"/>
              <a:t>单击此处编辑母版标题样式</a:t>
            </a:r>
          </a:p>
        </p:txBody>
      </p:sp>
      <p:sp>
        <p:nvSpPr>
          <p:cNvPr id="3" name="副标题 2"/>
          <p:cNvSpPr>
            <a:spLocks noGrp="1"/>
          </p:cNvSpPr>
          <p:nvPr>
            <p:ph type="subTitle" idx="1"/>
          </p:nvPr>
        </p:nvSpPr>
        <p:spPr>
          <a:xfrm>
            <a:off x="1371600" y="2916238"/>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6763"/>
            <a:ext cx="7772400" cy="102076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1225"/>
            <a:ext cx="7772400" cy="1125538"/>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57188" y="1485900"/>
            <a:ext cx="3101975"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3611563" y="1485900"/>
            <a:ext cx="3103562"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6763"/>
            <a:ext cx="7772400" cy="102076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1225"/>
            <a:ext cx="7772400" cy="1125538"/>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9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076325"/>
            <a:ext cx="3008313" cy="3519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2038"/>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7488"/>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5108575" y="428625"/>
            <a:ext cx="1606550" cy="41449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85750" y="428625"/>
            <a:ext cx="4670425" cy="41449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57188" y="1485900"/>
            <a:ext cx="3101975"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3611563" y="1485900"/>
            <a:ext cx="3103562" cy="3087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3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9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076325"/>
            <a:ext cx="3008313" cy="3519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2038"/>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7488"/>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85750" y="428625"/>
            <a:ext cx="6429375"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一级标题</a:t>
            </a:r>
          </a:p>
        </p:txBody>
      </p:sp>
      <p:sp>
        <p:nvSpPr>
          <p:cNvPr id="1027" name="Rectangle 3"/>
          <p:cNvSpPr>
            <a:spLocks noGrp="1" noChangeArrowheads="1"/>
          </p:cNvSpPr>
          <p:nvPr>
            <p:ph type="body" idx="1"/>
          </p:nvPr>
        </p:nvSpPr>
        <p:spPr bwMode="auto">
          <a:xfrm>
            <a:off x="357188" y="1485900"/>
            <a:ext cx="6357937" cy="30876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二级标题</a:t>
            </a:r>
            <a:endParaRPr lang="en-US" altLang="zh-CN" smtClean="0"/>
          </a:p>
          <a:p>
            <a:pPr lvl="1"/>
            <a:r>
              <a:rPr lang="zh-CN" altLang="en-US" smtClean="0"/>
              <a:t>三级标题</a:t>
            </a:r>
          </a:p>
          <a:p>
            <a:pPr lvl="2"/>
            <a:r>
              <a:rPr lang="zh-CN" altLang="en-US" smtClean="0"/>
              <a:t>四级标题</a:t>
            </a:r>
          </a:p>
          <a:p>
            <a:pPr lvl="3"/>
            <a:r>
              <a:rPr lang="zh-CN" altLang="en-US" smtClean="0"/>
              <a:t>五级标题</a:t>
            </a:r>
          </a:p>
          <a:p>
            <a:pPr lvl="4"/>
            <a:r>
              <a:rPr lang="zh-CN" altLang="en-US" smtClean="0"/>
              <a:t>六级标题</a:t>
            </a:r>
          </a:p>
        </p:txBody>
      </p:sp>
    </p:spTree>
  </p:cSld>
  <p:clrMap bg1="lt1" tx1="dk1" bg2="lt2" tx2="dk2" accent1="accent1" accent2="accent2" accent3="accent3" accent4="accent4" accent5="accent5" accent6="accent6" hlink="hlink" folHlink="folHlink"/>
  <p:sldLayoutIdLst>
    <p:sldLayoutId id="2147483678" r:id="rId1"/>
    <p:sldLayoutId id="2147483677" r:id="rId2"/>
    <p:sldLayoutId id="2147483676" r:id="rId3"/>
    <p:sldLayoutId id="2147483675" r:id="rId4"/>
    <p:sldLayoutId id="2147483674" r:id="rId5"/>
    <p:sldLayoutId id="2147483673" r:id="rId6"/>
    <p:sldLayoutId id="2147483672" r:id="rId7"/>
    <p:sldLayoutId id="2147483671" r:id="rId8"/>
    <p:sldLayoutId id="2147483670" r:id="rId9"/>
    <p:sldLayoutId id="2147483669" r:id="rId10"/>
    <p:sldLayoutId id="2147483668" r:id="rId11"/>
  </p:sldLayoutIdLst>
  <p:hf sldNum="0" hdr="0" dt="0"/>
  <p:txStyles>
    <p:titleStyle>
      <a:lvl1pPr algn="ctr" rtl="0" eaLnBrk="0" fontAlgn="base" hangingPunct="0">
        <a:spcBef>
          <a:spcPct val="0"/>
        </a:spcBef>
        <a:spcAft>
          <a:spcPct val="0"/>
        </a:spcAft>
        <a:defRPr sz="2800" b="1">
          <a:solidFill>
            <a:srgbClr val="194D19"/>
          </a:solidFill>
          <a:latin typeface="+mj-lt"/>
          <a:ea typeface="+mj-ea"/>
          <a:cs typeface="+mj-cs"/>
        </a:defRPr>
      </a:lvl1pPr>
      <a:lvl2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2pPr>
      <a:lvl3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3pPr>
      <a:lvl4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4pPr>
      <a:lvl5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5pPr>
      <a:lvl6pPr marL="4572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6pPr>
      <a:lvl7pPr marL="9144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7pPr>
      <a:lvl8pPr marL="13716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8pPr>
      <a:lvl9pPr marL="18288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9pPr>
    </p:titleStyle>
    <p:bodyStyle>
      <a:lvl1pPr marL="342900" indent="-342900" algn="l" rtl="0" eaLnBrk="0" fontAlgn="base" hangingPunct="0">
        <a:spcBef>
          <a:spcPct val="20000"/>
        </a:spcBef>
        <a:spcAft>
          <a:spcPct val="0"/>
        </a:spcAft>
        <a:buChar char="•"/>
        <a:defRPr sz="2400">
          <a:solidFill>
            <a:srgbClr val="267326"/>
          </a:solidFill>
          <a:latin typeface="+mn-lt"/>
          <a:ea typeface="+mn-ea"/>
          <a:cs typeface="+mn-cs"/>
        </a:defRPr>
      </a:lvl1pPr>
      <a:lvl2pPr marL="742950" indent="-285750" algn="l" rtl="0" eaLnBrk="0" fontAlgn="base" hangingPunct="0">
        <a:spcBef>
          <a:spcPct val="20000"/>
        </a:spcBef>
        <a:spcAft>
          <a:spcPct val="0"/>
        </a:spcAft>
        <a:buChar char="–"/>
        <a:defRPr sz="2000">
          <a:solidFill>
            <a:srgbClr val="267326"/>
          </a:solidFill>
          <a:latin typeface="+mn-lt"/>
          <a:ea typeface="+mn-ea"/>
        </a:defRPr>
      </a:lvl2pPr>
      <a:lvl3pPr marL="1143000" indent="-228600" algn="l" rtl="0" eaLnBrk="0" fontAlgn="base" hangingPunct="0">
        <a:spcBef>
          <a:spcPct val="20000"/>
        </a:spcBef>
        <a:spcAft>
          <a:spcPct val="0"/>
        </a:spcAft>
        <a:buChar char="•"/>
        <a:defRPr sz="2000">
          <a:solidFill>
            <a:srgbClr val="267326"/>
          </a:solidFill>
          <a:latin typeface="+mn-lt"/>
          <a:ea typeface="+mn-ea"/>
        </a:defRPr>
      </a:lvl3pPr>
      <a:lvl4pPr marL="1600200" indent="-228600" algn="l" rtl="0" eaLnBrk="0" fontAlgn="base" hangingPunct="0">
        <a:spcBef>
          <a:spcPct val="20000"/>
        </a:spcBef>
        <a:spcAft>
          <a:spcPct val="0"/>
        </a:spcAft>
        <a:buChar char="–"/>
        <a:defRPr sz="2000">
          <a:solidFill>
            <a:srgbClr val="267326"/>
          </a:solidFill>
          <a:latin typeface="+mn-lt"/>
          <a:ea typeface="+mn-ea"/>
        </a:defRPr>
      </a:lvl4pPr>
      <a:lvl5pPr marL="2057400" indent="-228600" algn="l" rtl="0" eaLnBrk="0" fontAlgn="base" hangingPunct="0">
        <a:spcBef>
          <a:spcPct val="20000"/>
        </a:spcBef>
        <a:spcAft>
          <a:spcPct val="0"/>
        </a:spcAft>
        <a:buChar char="»"/>
        <a:defRPr sz="2000">
          <a:solidFill>
            <a:srgbClr val="267326"/>
          </a:solidFill>
          <a:latin typeface="+mn-lt"/>
          <a:ea typeface="+mn-ea"/>
        </a:defRPr>
      </a:lvl5pPr>
      <a:lvl6pPr marL="2514600" indent="-228600" algn="l" rtl="0" eaLnBrk="0" fontAlgn="base" hangingPunct="0">
        <a:spcBef>
          <a:spcPct val="20000"/>
        </a:spcBef>
        <a:spcAft>
          <a:spcPct val="0"/>
        </a:spcAft>
        <a:buChar char="»"/>
        <a:defRPr sz="2000">
          <a:solidFill>
            <a:srgbClr val="267326"/>
          </a:solidFill>
          <a:latin typeface="+mn-lt"/>
          <a:ea typeface="+mn-ea"/>
        </a:defRPr>
      </a:lvl6pPr>
      <a:lvl7pPr marL="2971800" indent="-228600" algn="l" rtl="0" eaLnBrk="0" fontAlgn="base" hangingPunct="0">
        <a:spcBef>
          <a:spcPct val="20000"/>
        </a:spcBef>
        <a:spcAft>
          <a:spcPct val="0"/>
        </a:spcAft>
        <a:buChar char="»"/>
        <a:defRPr sz="2000">
          <a:solidFill>
            <a:srgbClr val="267326"/>
          </a:solidFill>
          <a:latin typeface="+mn-lt"/>
          <a:ea typeface="+mn-ea"/>
        </a:defRPr>
      </a:lvl7pPr>
      <a:lvl8pPr marL="3429000" indent="-228600" algn="l" rtl="0" eaLnBrk="0" fontAlgn="base" hangingPunct="0">
        <a:spcBef>
          <a:spcPct val="20000"/>
        </a:spcBef>
        <a:spcAft>
          <a:spcPct val="0"/>
        </a:spcAft>
        <a:buChar char="»"/>
        <a:defRPr sz="2000">
          <a:solidFill>
            <a:srgbClr val="267326"/>
          </a:solidFill>
          <a:latin typeface="+mn-lt"/>
          <a:ea typeface="+mn-ea"/>
        </a:defRPr>
      </a:lvl8pPr>
      <a:lvl9pPr marL="3886200" indent="-228600" algn="l" rtl="0" eaLnBrk="0" fontAlgn="base" hangingPunct="0">
        <a:spcBef>
          <a:spcPct val="20000"/>
        </a:spcBef>
        <a:spcAft>
          <a:spcPct val="0"/>
        </a:spcAft>
        <a:buChar char="»"/>
        <a:defRPr sz="2000">
          <a:solidFill>
            <a:srgbClr val="26732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bwMode="auto">
          <a:xfrm>
            <a:off x="285750" y="428625"/>
            <a:ext cx="6429375"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一级标题</a:t>
            </a:r>
          </a:p>
        </p:txBody>
      </p:sp>
      <p:sp>
        <p:nvSpPr>
          <p:cNvPr id="13315" name="Rectangle 3"/>
          <p:cNvSpPr>
            <a:spLocks noGrp="1" noChangeArrowheads="1"/>
          </p:cNvSpPr>
          <p:nvPr>
            <p:ph type="body" idx="1"/>
          </p:nvPr>
        </p:nvSpPr>
        <p:spPr bwMode="auto">
          <a:xfrm>
            <a:off x="357188" y="1485900"/>
            <a:ext cx="6357937" cy="30876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二级标题</a:t>
            </a:r>
            <a:endParaRPr lang="en-US" altLang="zh-CN" smtClean="0"/>
          </a:p>
          <a:p>
            <a:pPr lvl="1"/>
            <a:r>
              <a:rPr lang="zh-CN" altLang="en-US" smtClean="0"/>
              <a:t>三级标题</a:t>
            </a:r>
          </a:p>
          <a:p>
            <a:pPr lvl="2"/>
            <a:r>
              <a:rPr lang="zh-CN" altLang="en-US" smtClean="0"/>
              <a:t>四级标题</a:t>
            </a:r>
          </a:p>
          <a:p>
            <a:pPr lvl="3"/>
            <a:r>
              <a:rPr lang="zh-CN" altLang="en-US" smtClean="0"/>
              <a:t>五级标题</a:t>
            </a:r>
          </a:p>
          <a:p>
            <a:pPr lvl="4"/>
            <a:r>
              <a:rPr lang="zh-CN" altLang="en-US" smtClean="0"/>
              <a:t>六级标题</a:t>
            </a:r>
          </a:p>
        </p:txBody>
      </p:sp>
      <p:sp>
        <p:nvSpPr>
          <p:cNvPr id="1028" name="Rectangle 4"/>
          <p:cNvSpPr>
            <a:spLocks noGrp="1" noChangeArrowheads="1"/>
          </p:cNvSpPr>
          <p:nvPr>
            <p:ph type="ftr" sz="quarter" idx="3"/>
          </p:nvPr>
        </p:nvSpPr>
        <p:spPr bwMode="auto">
          <a:xfrm>
            <a:off x="6213475" y="4856163"/>
            <a:ext cx="2895600" cy="23653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u="none"/>
            </a:lvl1pPr>
          </a:lstStyle>
          <a:p>
            <a:pPr>
              <a:defRPr/>
            </a:pPr>
            <a:fld id="{15D9ACEB-2B9D-410F-A3DF-D5735F7D0581}"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85" r:id="rId5"/>
    <p:sldLayoutId id="2147483684" r:id="rId6"/>
    <p:sldLayoutId id="2147483683" r:id="rId7"/>
    <p:sldLayoutId id="2147483682" r:id="rId8"/>
    <p:sldLayoutId id="2147483681" r:id="rId9"/>
    <p:sldLayoutId id="2147483680" r:id="rId10"/>
    <p:sldLayoutId id="2147483679" r:id="rId11"/>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b="1">
          <a:solidFill>
            <a:srgbClr val="194D19"/>
          </a:solidFill>
          <a:latin typeface="+mj-lt"/>
          <a:ea typeface="+mj-ea"/>
          <a:cs typeface="+mj-cs"/>
        </a:defRPr>
      </a:lvl1pPr>
      <a:lvl2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2pPr>
      <a:lvl3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3pPr>
      <a:lvl4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4pPr>
      <a:lvl5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5pPr>
      <a:lvl6pPr marL="4572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6pPr>
      <a:lvl7pPr marL="9144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7pPr>
      <a:lvl8pPr marL="13716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8pPr>
      <a:lvl9pPr marL="18288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9pPr>
    </p:titleStyle>
    <p:bodyStyle>
      <a:lvl1pPr marL="342900" indent="-342900" algn="l" rtl="0" eaLnBrk="0" fontAlgn="base" hangingPunct="0">
        <a:spcBef>
          <a:spcPct val="20000"/>
        </a:spcBef>
        <a:spcAft>
          <a:spcPct val="0"/>
        </a:spcAft>
        <a:buChar char="•"/>
        <a:defRPr sz="2400">
          <a:solidFill>
            <a:srgbClr val="267326"/>
          </a:solidFill>
          <a:latin typeface="+mn-lt"/>
          <a:ea typeface="+mn-ea"/>
          <a:cs typeface="+mn-cs"/>
        </a:defRPr>
      </a:lvl1pPr>
      <a:lvl2pPr marL="742950" indent="-285750" algn="l" rtl="0" eaLnBrk="0" fontAlgn="base" hangingPunct="0">
        <a:spcBef>
          <a:spcPct val="20000"/>
        </a:spcBef>
        <a:spcAft>
          <a:spcPct val="0"/>
        </a:spcAft>
        <a:buChar char="–"/>
        <a:defRPr sz="2000">
          <a:solidFill>
            <a:srgbClr val="267326"/>
          </a:solidFill>
          <a:latin typeface="+mn-lt"/>
          <a:ea typeface="+mn-ea"/>
        </a:defRPr>
      </a:lvl2pPr>
      <a:lvl3pPr marL="1143000" indent="-228600" algn="l" rtl="0" eaLnBrk="0" fontAlgn="base" hangingPunct="0">
        <a:spcBef>
          <a:spcPct val="20000"/>
        </a:spcBef>
        <a:spcAft>
          <a:spcPct val="0"/>
        </a:spcAft>
        <a:buChar char="•"/>
        <a:defRPr sz="2000">
          <a:solidFill>
            <a:srgbClr val="267326"/>
          </a:solidFill>
          <a:latin typeface="+mn-lt"/>
          <a:ea typeface="+mn-ea"/>
        </a:defRPr>
      </a:lvl3pPr>
      <a:lvl4pPr marL="1600200" indent="-228600" algn="l" rtl="0" eaLnBrk="0" fontAlgn="base" hangingPunct="0">
        <a:spcBef>
          <a:spcPct val="20000"/>
        </a:spcBef>
        <a:spcAft>
          <a:spcPct val="0"/>
        </a:spcAft>
        <a:buChar char="–"/>
        <a:defRPr sz="2000">
          <a:solidFill>
            <a:srgbClr val="267326"/>
          </a:solidFill>
          <a:latin typeface="+mn-lt"/>
          <a:ea typeface="+mn-ea"/>
        </a:defRPr>
      </a:lvl4pPr>
      <a:lvl5pPr marL="2057400" indent="-228600" algn="l" rtl="0" eaLnBrk="0" fontAlgn="base" hangingPunct="0">
        <a:spcBef>
          <a:spcPct val="20000"/>
        </a:spcBef>
        <a:spcAft>
          <a:spcPct val="0"/>
        </a:spcAft>
        <a:buChar char="»"/>
        <a:defRPr sz="2000">
          <a:solidFill>
            <a:srgbClr val="267326"/>
          </a:solidFill>
          <a:latin typeface="+mn-lt"/>
          <a:ea typeface="+mn-ea"/>
        </a:defRPr>
      </a:lvl5pPr>
      <a:lvl6pPr marL="2514600" indent="-228600" algn="l" rtl="0" eaLnBrk="0" fontAlgn="base" hangingPunct="0">
        <a:spcBef>
          <a:spcPct val="20000"/>
        </a:spcBef>
        <a:spcAft>
          <a:spcPct val="0"/>
        </a:spcAft>
        <a:buChar char="»"/>
        <a:defRPr sz="2000">
          <a:solidFill>
            <a:srgbClr val="267326"/>
          </a:solidFill>
          <a:latin typeface="+mn-lt"/>
          <a:ea typeface="+mn-ea"/>
        </a:defRPr>
      </a:lvl6pPr>
      <a:lvl7pPr marL="2971800" indent="-228600" algn="l" rtl="0" eaLnBrk="0" fontAlgn="base" hangingPunct="0">
        <a:spcBef>
          <a:spcPct val="20000"/>
        </a:spcBef>
        <a:spcAft>
          <a:spcPct val="0"/>
        </a:spcAft>
        <a:buChar char="»"/>
        <a:defRPr sz="2000">
          <a:solidFill>
            <a:srgbClr val="267326"/>
          </a:solidFill>
          <a:latin typeface="+mn-lt"/>
          <a:ea typeface="+mn-ea"/>
        </a:defRPr>
      </a:lvl7pPr>
      <a:lvl8pPr marL="3429000" indent="-228600" algn="l" rtl="0" eaLnBrk="0" fontAlgn="base" hangingPunct="0">
        <a:spcBef>
          <a:spcPct val="20000"/>
        </a:spcBef>
        <a:spcAft>
          <a:spcPct val="0"/>
        </a:spcAft>
        <a:buChar char="»"/>
        <a:defRPr sz="2000">
          <a:solidFill>
            <a:srgbClr val="267326"/>
          </a:solidFill>
          <a:latin typeface="+mn-lt"/>
          <a:ea typeface="+mn-ea"/>
        </a:defRPr>
      </a:lvl8pPr>
      <a:lvl9pPr marL="3886200" indent="-228600" algn="l" rtl="0" eaLnBrk="0" fontAlgn="base" hangingPunct="0">
        <a:spcBef>
          <a:spcPct val="20000"/>
        </a:spcBef>
        <a:spcAft>
          <a:spcPct val="0"/>
        </a:spcAft>
        <a:buChar char="»"/>
        <a:defRPr sz="2000">
          <a:solidFill>
            <a:srgbClr val="26732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bwMode="auto">
          <a:xfrm>
            <a:off x="285750" y="428625"/>
            <a:ext cx="6429375"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一级标题</a:t>
            </a:r>
          </a:p>
        </p:txBody>
      </p:sp>
      <p:sp>
        <p:nvSpPr>
          <p:cNvPr id="25603" name="Rectangle 3"/>
          <p:cNvSpPr>
            <a:spLocks noGrp="1" noChangeArrowheads="1"/>
          </p:cNvSpPr>
          <p:nvPr>
            <p:ph type="body" idx="1"/>
          </p:nvPr>
        </p:nvSpPr>
        <p:spPr bwMode="auto">
          <a:xfrm>
            <a:off x="357188" y="1485900"/>
            <a:ext cx="6357937" cy="30876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二级标题</a:t>
            </a:r>
            <a:endParaRPr lang="en-US" altLang="zh-CN" smtClean="0"/>
          </a:p>
          <a:p>
            <a:pPr lvl="1"/>
            <a:r>
              <a:rPr lang="zh-CN" altLang="en-US" smtClean="0"/>
              <a:t>三级标题</a:t>
            </a:r>
          </a:p>
          <a:p>
            <a:pPr lvl="2"/>
            <a:r>
              <a:rPr lang="zh-CN" altLang="en-US" smtClean="0"/>
              <a:t>四级标题</a:t>
            </a:r>
          </a:p>
          <a:p>
            <a:pPr lvl="3"/>
            <a:r>
              <a:rPr lang="zh-CN" altLang="en-US" smtClean="0"/>
              <a:t>五级标题</a:t>
            </a:r>
          </a:p>
          <a:p>
            <a:pPr lvl="4"/>
            <a:r>
              <a:rPr lang="zh-CN" altLang="en-US" smtClean="0"/>
              <a:t>六级标题</a:t>
            </a:r>
          </a:p>
        </p:txBody>
      </p:sp>
    </p:spTree>
  </p:cSld>
  <p:clrMap bg1="lt1" tx1="dk1" bg2="lt2" tx2="dk2" accent1="accent1" accent2="accent2" accent3="accent3" accent4="accent4" accent5="accent5" accent6="accent6" hlink="hlink" folHlink="folHlink"/>
  <p:sldLayoutIdLst>
    <p:sldLayoutId id="2147483700" r:id="rId1"/>
    <p:sldLayoutId id="2147483699" r:id="rId2"/>
    <p:sldLayoutId id="2147483698" r:id="rId3"/>
    <p:sldLayoutId id="2147483697" r:id="rId4"/>
    <p:sldLayoutId id="2147483696" r:id="rId5"/>
    <p:sldLayoutId id="2147483695" r:id="rId6"/>
    <p:sldLayoutId id="2147483694" r:id="rId7"/>
    <p:sldLayoutId id="2147483693" r:id="rId8"/>
    <p:sldLayoutId id="2147483692" r:id="rId9"/>
    <p:sldLayoutId id="2147483691" r:id="rId10"/>
    <p:sldLayoutId id="2147483690" r:id="rId11"/>
  </p:sldLayoutIdLst>
  <p:transition/>
  <p:hf sldNum="0" hdr="0" dt="0"/>
  <p:txStyles>
    <p:titleStyle>
      <a:lvl1pPr algn="ctr" rtl="0" eaLnBrk="0" fontAlgn="base" hangingPunct="0">
        <a:spcBef>
          <a:spcPct val="0"/>
        </a:spcBef>
        <a:spcAft>
          <a:spcPct val="0"/>
        </a:spcAft>
        <a:defRPr sz="2800" b="1">
          <a:solidFill>
            <a:srgbClr val="194D19"/>
          </a:solidFill>
          <a:latin typeface="+mj-lt"/>
          <a:ea typeface="+mj-ea"/>
          <a:cs typeface="+mj-cs"/>
        </a:defRPr>
      </a:lvl1pPr>
      <a:lvl2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2pPr>
      <a:lvl3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3pPr>
      <a:lvl4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4pPr>
      <a:lvl5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5pPr>
      <a:lvl6pPr marL="4572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6pPr>
      <a:lvl7pPr marL="9144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7pPr>
      <a:lvl8pPr marL="13716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8pPr>
      <a:lvl9pPr marL="18288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9pPr>
    </p:titleStyle>
    <p:bodyStyle>
      <a:lvl1pPr marL="342900" indent="-342900" algn="l" rtl="0" eaLnBrk="0" fontAlgn="base" hangingPunct="0">
        <a:spcBef>
          <a:spcPct val="20000"/>
        </a:spcBef>
        <a:spcAft>
          <a:spcPct val="0"/>
        </a:spcAft>
        <a:buChar char="•"/>
        <a:defRPr sz="2400">
          <a:solidFill>
            <a:srgbClr val="267326"/>
          </a:solidFill>
          <a:latin typeface="+mn-lt"/>
          <a:ea typeface="+mn-ea"/>
          <a:cs typeface="+mn-cs"/>
        </a:defRPr>
      </a:lvl1pPr>
      <a:lvl2pPr marL="742950" indent="-285750" algn="l" rtl="0" eaLnBrk="0" fontAlgn="base" hangingPunct="0">
        <a:spcBef>
          <a:spcPct val="20000"/>
        </a:spcBef>
        <a:spcAft>
          <a:spcPct val="0"/>
        </a:spcAft>
        <a:buChar char="–"/>
        <a:defRPr sz="2000">
          <a:solidFill>
            <a:srgbClr val="267326"/>
          </a:solidFill>
          <a:latin typeface="+mn-lt"/>
          <a:ea typeface="+mn-ea"/>
        </a:defRPr>
      </a:lvl2pPr>
      <a:lvl3pPr marL="1143000" indent="-228600" algn="l" rtl="0" eaLnBrk="0" fontAlgn="base" hangingPunct="0">
        <a:spcBef>
          <a:spcPct val="20000"/>
        </a:spcBef>
        <a:spcAft>
          <a:spcPct val="0"/>
        </a:spcAft>
        <a:buChar char="•"/>
        <a:defRPr sz="2000">
          <a:solidFill>
            <a:srgbClr val="267326"/>
          </a:solidFill>
          <a:latin typeface="+mn-lt"/>
          <a:ea typeface="+mn-ea"/>
        </a:defRPr>
      </a:lvl3pPr>
      <a:lvl4pPr marL="1600200" indent="-228600" algn="l" rtl="0" eaLnBrk="0" fontAlgn="base" hangingPunct="0">
        <a:spcBef>
          <a:spcPct val="20000"/>
        </a:spcBef>
        <a:spcAft>
          <a:spcPct val="0"/>
        </a:spcAft>
        <a:buChar char="–"/>
        <a:defRPr sz="2000">
          <a:solidFill>
            <a:srgbClr val="267326"/>
          </a:solidFill>
          <a:latin typeface="+mn-lt"/>
          <a:ea typeface="+mn-ea"/>
        </a:defRPr>
      </a:lvl4pPr>
      <a:lvl5pPr marL="2057400" indent="-228600" algn="l" rtl="0" eaLnBrk="0" fontAlgn="base" hangingPunct="0">
        <a:spcBef>
          <a:spcPct val="20000"/>
        </a:spcBef>
        <a:spcAft>
          <a:spcPct val="0"/>
        </a:spcAft>
        <a:buChar char="»"/>
        <a:defRPr sz="2000">
          <a:solidFill>
            <a:srgbClr val="267326"/>
          </a:solidFill>
          <a:latin typeface="+mn-lt"/>
          <a:ea typeface="+mn-ea"/>
        </a:defRPr>
      </a:lvl5pPr>
      <a:lvl6pPr marL="2514600" indent="-228600" algn="l" rtl="0" eaLnBrk="0" fontAlgn="base" hangingPunct="0">
        <a:spcBef>
          <a:spcPct val="20000"/>
        </a:spcBef>
        <a:spcAft>
          <a:spcPct val="0"/>
        </a:spcAft>
        <a:buChar char="»"/>
        <a:defRPr sz="2000">
          <a:solidFill>
            <a:srgbClr val="267326"/>
          </a:solidFill>
          <a:latin typeface="+mn-lt"/>
          <a:ea typeface="+mn-ea"/>
        </a:defRPr>
      </a:lvl6pPr>
      <a:lvl7pPr marL="2971800" indent="-228600" algn="l" rtl="0" eaLnBrk="0" fontAlgn="base" hangingPunct="0">
        <a:spcBef>
          <a:spcPct val="20000"/>
        </a:spcBef>
        <a:spcAft>
          <a:spcPct val="0"/>
        </a:spcAft>
        <a:buChar char="»"/>
        <a:defRPr sz="2000">
          <a:solidFill>
            <a:srgbClr val="267326"/>
          </a:solidFill>
          <a:latin typeface="+mn-lt"/>
          <a:ea typeface="+mn-ea"/>
        </a:defRPr>
      </a:lvl7pPr>
      <a:lvl8pPr marL="3429000" indent="-228600" algn="l" rtl="0" eaLnBrk="0" fontAlgn="base" hangingPunct="0">
        <a:spcBef>
          <a:spcPct val="20000"/>
        </a:spcBef>
        <a:spcAft>
          <a:spcPct val="0"/>
        </a:spcAft>
        <a:buChar char="»"/>
        <a:defRPr sz="2000">
          <a:solidFill>
            <a:srgbClr val="267326"/>
          </a:solidFill>
          <a:latin typeface="+mn-lt"/>
          <a:ea typeface="+mn-ea"/>
        </a:defRPr>
      </a:lvl8pPr>
      <a:lvl9pPr marL="3886200" indent="-228600" algn="l" rtl="0" eaLnBrk="0" fontAlgn="base" hangingPunct="0">
        <a:spcBef>
          <a:spcPct val="20000"/>
        </a:spcBef>
        <a:spcAft>
          <a:spcPct val="0"/>
        </a:spcAft>
        <a:buChar char="»"/>
        <a:defRPr sz="2000">
          <a:solidFill>
            <a:srgbClr val="26732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8.xml"/><Relationship Id="rId1" Type="http://schemas.openxmlformats.org/officeDocument/2006/relationships/vmlDrawing" Target="../drawings/vmlDrawing2.vml"/><Relationship Id="rId5" Type="http://schemas.openxmlformats.org/officeDocument/2006/relationships/image" Target="../media/image8.emf"/><Relationship Id="rId4" Type="http://schemas.openxmlformats.org/officeDocument/2006/relationships/oleObject" Target="../embeddings/oleObject2.bin"/></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8.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oleObject1.bin"/></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标题 1"/>
          <p:cNvSpPr>
            <a:spLocks noGrp="1"/>
          </p:cNvSpPr>
          <p:nvPr>
            <p:ph type="ctrTitle" idx="4294967295"/>
          </p:nvPr>
        </p:nvSpPr>
        <p:spPr>
          <a:xfrm>
            <a:off x="4218186" y="2241550"/>
            <a:ext cx="4386262" cy="1046163"/>
          </a:xfrm>
        </p:spPr>
        <p:txBody>
          <a:bodyPr anchor="t"/>
          <a:lstStyle/>
          <a:p>
            <a:pPr algn="l" eaLnBrk="1" hangingPunct="1"/>
            <a:r>
              <a:rPr lang="zh-CN" altLang="en-US" sz="4400" dirty="0" smtClean="0">
                <a:solidFill>
                  <a:srgbClr val="003366"/>
                </a:solidFill>
                <a:latin typeface="华文新魏" pitchFamily="2" charset="-122"/>
              </a:rPr>
              <a:t>计算机网络</a:t>
            </a:r>
            <a:endParaRPr lang="zh-CN" altLang="en-US" sz="4400" dirty="0" smtClean="0">
              <a:solidFill>
                <a:srgbClr val="003366"/>
              </a:solidFill>
            </a:endParaRPr>
          </a:p>
        </p:txBody>
      </p:sp>
      <p:sp>
        <p:nvSpPr>
          <p:cNvPr id="39938" name="副标题 2"/>
          <p:cNvSpPr>
            <a:spLocks noGrp="1"/>
          </p:cNvSpPr>
          <p:nvPr>
            <p:ph type="subTitle" idx="4294967295"/>
          </p:nvPr>
        </p:nvSpPr>
        <p:spPr>
          <a:xfrm>
            <a:off x="3203575" y="3573463"/>
            <a:ext cx="4914900" cy="1012825"/>
          </a:xfrm>
        </p:spPr>
        <p:txBody>
          <a:bodyPr anchor="b"/>
          <a:lstStyle/>
          <a:p>
            <a:pPr marL="0" indent="0" algn="ctr" eaLnBrk="1" hangingPunct="1">
              <a:buFontTx/>
              <a:buNone/>
            </a:pPr>
            <a:r>
              <a:rPr lang="zh-CN" altLang="en-US" sz="2800" b="1" smtClean="0">
                <a:solidFill>
                  <a:srgbClr val="003366"/>
                </a:solidFill>
                <a:latin typeface="微软雅黑" pitchFamily="34" charset="-122"/>
              </a:rPr>
              <a:t>王宇新</a:t>
            </a:r>
          </a:p>
          <a:p>
            <a:pPr marL="0" indent="0" algn="ctr" eaLnBrk="1" hangingPunct="1">
              <a:buFontTx/>
              <a:buNone/>
            </a:pPr>
            <a:r>
              <a:rPr lang="zh-CN" altLang="en-US" sz="2800" b="1" smtClean="0">
                <a:solidFill>
                  <a:srgbClr val="003366"/>
                </a:solidFill>
                <a:latin typeface="微软雅黑" pitchFamily="34" charset="-122"/>
              </a:rPr>
              <a:t>大连理工大学</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5" name="标题 1"/>
          <p:cNvSpPr>
            <a:spLocks noGrp="1"/>
          </p:cNvSpPr>
          <p:nvPr>
            <p:ph type="title" idx="4294967295"/>
          </p:nvPr>
        </p:nvSpPr>
        <p:spPr>
          <a:xfrm>
            <a:off x="357188" y="688975"/>
            <a:ext cx="7772400" cy="668338"/>
          </a:xfrm>
        </p:spPr>
        <p:txBody>
          <a:bodyPr/>
          <a:lstStyle/>
          <a:p>
            <a:pPr marL="180975" indent="-180975" algn="l">
              <a:defRPr/>
            </a:pPr>
            <a:r>
              <a:rPr lang="en-US" altLang="zh-CN" sz="2400" kern="1200" dirty="0" smtClean="0">
                <a:solidFill>
                  <a:srgbClr val="007D7A"/>
                </a:solidFill>
                <a:latin typeface="Times New Roman" pitchFamily="18" charset="0"/>
                <a:cs typeface="Times New Roman" pitchFamily="18" charset="0"/>
              </a:rPr>
              <a:t>2</a:t>
            </a:r>
            <a:r>
              <a:rPr lang="zh-CN" altLang="en-US" sz="2400" kern="1200" dirty="0" smtClean="0">
                <a:solidFill>
                  <a:srgbClr val="007D7A"/>
                </a:solidFill>
                <a:latin typeface="Times New Roman" pitchFamily="18" charset="0"/>
                <a:cs typeface="Times New Roman" pitchFamily="18" charset="0"/>
              </a:rPr>
              <a:t>、子网</a:t>
            </a:r>
            <a:r>
              <a:rPr lang="zh-CN" altLang="en-US" sz="2400" kern="1200" dirty="0">
                <a:solidFill>
                  <a:srgbClr val="007D7A"/>
                </a:solidFill>
                <a:latin typeface="Times New Roman" pitchFamily="18" charset="0"/>
                <a:cs typeface="Times New Roman" pitchFamily="18" charset="0"/>
              </a:rPr>
              <a:t>的路由选择</a:t>
            </a:r>
          </a:p>
        </p:txBody>
      </p:sp>
      <p:sp>
        <p:nvSpPr>
          <p:cNvPr id="364546" name="内容占位符 2"/>
          <p:cNvSpPr>
            <a:spLocks noGrp="1"/>
          </p:cNvSpPr>
          <p:nvPr>
            <p:ph idx="4294967295"/>
          </p:nvPr>
        </p:nvSpPr>
        <p:spPr>
          <a:xfrm>
            <a:off x="214313" y="1554163"/>
            <a:ext cx="7772400" cy="588962"/>
          </a:xfrm>
        </p:spPr>
        <p:txBody>
          <a:bodyPr/>
          <a:lstStyle/>
          <a:p>
            <a:pPr marL="268288" indent="-268288">
              <a:spcBef>
                <a:spcPct val="0"/>
              </a:spcBef>
              <a:buFont typeface="Arial" pitchFamily="34" charset="0"/>
              <a:buChar char="•"/>
              <a:defRPr/>
            </a:pPr>
            <a:r>
              <a:rPr lang="zh-CN" altLang="en-US" sz="2000" kern="1200" dirty="0">
                <a:solidFill>
                  <a:srgbClr val="1A3868"/>
                </a:solidFill>
                <a:latin typeface="Times New Roman" pitchFamily="18" charset="0"/>
                <a:cs typeface="Times New Roman" pitchFamily="18" charset="0"/>
              </a:rPr>
              <a:t>另一个通过</a:t>
            </a:r>
            <a:r>
              <a:rPr lang="en-US" altLang="zh-CN" sz="2000" kern="1200" dirty="0">
                <a:solidFill>
                  <a:srgbClr val="1A3868"/>
                </a:solidFill>
                <a:latin typeface="Times New Roman" pitchFamily="18" charset="0"/>
                <a:cs typeface="Times New Roman" pitchFamily="18" charset="0"/>
              </a:rPr>
              <a:t>3</a:t>
            </a:r>
            <a:r>
              <a:rPr lang="zh-CN" altLang="en-US" sz="2000" kern="1200" dirty="0">
                <a:solidFill>
                  <a:srgbClr val="1A3868"/>
                </a:solidFill>
                <a:latin typeface="Times New Roman" pitchFamily="18" charset="0"/>
                <a:cs typeface="Times New Roman" pitchFamily="18" charset="0"/>
              </a:rPr>
              <a:t>个路由器连接的</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个网络的例子</a:t>
            </a:r>
          </a:p>
          <a:p>
            <a:pPr marL="268288" indent="-268288">
              <a:spcBef>
                <a:spcPct val="0"/>
              </a:spcBef>
              <a:buFont typeface="Arial" pitchFamily="34" charset="0"/>
              <a:buChar char="•"/>
              <a:defRPr/>
            </a:pPr>
            <a:endParaRPr lang="en-US" altLang="zh-CN" sz="2000" kern="1200" dirty="0">
              <a:solidFill>
                <a:srgbClr val="1A3868"/>
              </a:solidFill>
              <a:latin typeface="Times New Roman" pitchFamily="18" charset="0"/>
              <a:cs typeface="Times New Roman" pitchFamily="18" charset="0"/>
            </a:endParaRPr>
          </a:p>
          <a:p>
            <a:pPr marL="268288" indent="-268288">
              <a:spcBef>
                <a:spcPct val="0"/>
              </a:spcBef>
              <a:buFont typeface="Arial" pitchFamily="34" charset="0"/>
              <a:buChar char="•"/>
              <a:defRPr/>
            </a:pPr>
            <a:endParaRPr lang="en-US" altLang="zh-CN" sz="2000" kern="1200" dirty="0">
              <a:solidFill>
                <a:srgbClr val="1A3868"/>
              </a:solidFill>
              <a:latin typeface="Times New Roman" pitchFamily="18" charset="0"/>
              <a:cs typeface="Times New Roman" pitchFamily="18" charset="0"/>
            </a:endParaRPr>
          </a:p>
          <a:p>
            <a:pPr marL="268288" indent="-268288">
              <a:spcBef>
                <a:spcPct val="0"/>
              </a:spcBef>
              <a:buFont typeface="Arial" pitchFamily="34" charset="0"/>
              <a:buChar char="•"/>
              <a:defRPr/>
            </a:pPr>
            <a:endParaRPr lang="en-US" altLang="zh-CN" sz="2000" kern="1200" dirty="0">
              <a:solidFill>
                <a:srgbClr val="1A3868"/>
              </a:solidFill>
              <a:latin typeface="Times New Roman" pitchFamily="18" charset="0"/>
              <a:cs typeface="Times New Roman" pitchFamily="18" charset="0"/>
            </a:endParaRPr>
          </a:p>
        </p:txBody>
      </p:sp>
      <p:pic>
        <p:nvPicPr>
          <p:cNvPr id="420867" name="Picture 5"/>
          <p:cNvPicPr>
            <a:picLocks noChangeAspect="1" noChangeArrowheads="1"/>
          </p:cNvPicPr>
          <p:nvPr/>
        </p:nvPicPr>
        <p:blipFill>
          <a:blip r:embed="rId3" cstate="print"/>
          <a:srcRect/>
          <a:stretch>
            <a:fillRect/>
          </a:stretch>
        </p:blipFill>
        <p:spPr bwMode="auto">
          <a:xfrm>
            <a:off x="214313" y="2071688"/>
            <a:ext cx="7454031" cy="1216025"/>
          </a:xfrm>
          <a:prstGeom prst="rect">
            <a:avLst/>
          </a:prstGeom>
          <a:noFill/>
          <a:ln w="9525">
            <a:noFill/>
            <a:miter lim="800000"/>
            <a:headEnd/>
            <a:tailEnd/>
          </a:ln>
        </p:spPr>
      </p:pic>
      <p:sp>
        <p:nvSpPr>
          <p:cNvPr id="10" name="矩形 9"/>
          <p:cNvSpPr/>
          <p:nvPr/>
        </p:nvSpPr>
        <p:spPr>
          <a:xfrm>
            <a:off x="357188" y="3508648"/>
            <a:ext cx="6858000" cy="1014413"/>
          </a:xfrm>
          <a:prstGeom prst="rect">
            <a:avLst/>
          </a:prstGeom>
        </p:spPr>
        <p:txBody>
          <a:bodyPr>
            <a:spAutoFit/>
          </a:bodyPr>
          <a:lstStyle/>
          <a:p>
            <a:pPr marL="268288" indent="-268288">
              <a:lnSpc>
                <a:spcPct val="150000"/>
              </a:lnSpc>
              <a:buFont typeface="Arial" pitchFamily="34" charset="0"/>
              <a:buChar char="•"/>
              <a:defRPr/>
            </a:pPr>
            <a:r>
              <a:rPr lang="zh-CN" altLang="en-US" sz="2000" b="0" u="none" dirty="0">
                <a:solidFill>
                  <a:srgbClr val="1A3868"/>
                </a:solidFill>
              </a:rPr>
              <a:t>路由表</a:t>
            </a:r>
            <a:r>
              <a:rPr lang="zh-CN" altLang="en-US" sz="2000" b="0" u="none" dirty="0" smtClean="0">
                <a:solidFill>
                  <a:srgbClr val="1A3868"/>
                </a:solidFill>
              </a:rPr>
              <a:t>中内容</a:t>
            </a:r>
            <a:r>
              <a:rPr lang="zh-CN" altLang="en-US" sz="2000" b="0" u="none" dirty="0">
                <a:solidFill>
                  <a:srgbClr val="1A3868"/>
                </a:solidFill>
              </a:rPr>
              <a:t>，</a:t>
            </a:r>
            <a:r>
              <a:rPr lang="zh-CN" altLang="en-US" sz="2000" b="0" u="none" dirty="0">
                <a:solidFill>
                  <a:srgbClr val="C00000"/>
                </a:solidFill>
                <a:ea typeface="+mn-ea"/>
              </a:rPr>
              <a:t>序偶对</a:t>
            </a:r>
            <a:r>
              <a:rPr lang="en-US" altLang="zh-CN" sz="2000" b="0" i="1" u="none" dirty="0">
                <a:solidFill>
                  <a:srgbClr val="C00000"/>
                </a:solidFill>
                <a:ea typeface="+mn-ea"/>
              </a:rPr>
              <a:t>(N,R)</a:t>
            </a:r>
            <a:r>
              <a:rPr lang="zh-CN" altLang="en-US" sz="2000" b="0" i="1" u="none" dirty="0">
                <a:solidFill>
                  <a:srgbClr val="C00000"/>
                </a:solidFill>
                <a:ea typeface="+mn-ea"/>
              </a:rPr>
              <a:t> </a:t>
            </a:r>
            <a:r>
              <a:rPr lang="zh-CN" altLang="en-US" sz="2000" b="0" u="none" dirty="0">
                <a:solidFill>
                  <a:srgbClr val="1A3868"/>
                </a:solidFill>
              </a:rPr>
              <a:t>变成</a:t>
            </a:r>
            <a:r>
              <a:rPr lang="zh-CN" altLang="en-US" sz="2000" b="0" u="none" dirty="0">
                <a:solidFill>
                  <a:srgbClr val="C00000"/>
                </a:solidFill>
                <a:ea typeface="+mn-ea"/>
              </a:rPr>
              <a:t>三元组</a:t>
            </a:r>
            <a:r>
              <a:rPr lang="en-US" altLang="zh-CN" sz="2000" b="0" i="1" u="none" dirty="0">
                <a:solidFill>
                  <a:srgbClr val="C00000"/>
                </a:solidFill>
                <a:ea typeface="+mn-ea"/>
              </a:rPr>
              <a:t>(M,N,R)</a:t>
            </a:r>
            <a:r>
              <a:rPr lang="zh-CN" altLang="en-US" sz="2000" b="0" u="none" dirty="0">
                <a:solidFill>
                  <a:srgbClr val="C00000"/>
                </a:solidFill>
                <a:ea typeface="+mn-ea"/>
              </a:rPr>
              <a:t>；</a:t>
            </a:r>
            <a:endParaRPr lang="en-US" altLang="zh-CN" sz="2000" b="0" u="none" dirty="0">
              <a:solidFill>
                <a:srgbClr val="C00000"/>
              </a:solidFill>
              <a:ea typeface="+mn-ea"/>
            </a:endParaRPr>
          </a:p>
          <a:p>
            <a:pPr marL="268288" indent="-268288">
              <a:lnSpc>
                <a:spcPct val="150000"/>
              </a:lnSpc>
              <a:buFont typeface="Arial" pitchFamily="34" charset="0"/>
              <a:buChar char="•"/>
              <a:defRPr/>
            </a:pPr>
            <a:r>
              <a:rPr lang="en-US" altLang="zh-CN" sz="2000" b="0" u="none" dirty="0">
                <a:solidFill>
                  <a:srgbClr val="1A3868"/>
                </a:solidFill>
              </a:rPr>
              <a:t>M</a:t>
            </a:r>
            <a:r>
              <a:rPr lang="zh-CN" altLang="en-US" sz="2000" b="0" u="none" dirty="0">
                <a:solidFill>
                  <a:srgbClr val="1A3868"/>
                </a:solidFill>
              </a:rPr>
              <a:t>表示目的网络的</a:t>
            </a:r>
            <a:r>
              <a:rPr lang="zh-CN" altLang="en-US" sz="2000" b="0" u="none" dirty="0">
                <a:solidFill>
                  <a:srgbClr val="C00000"/>
                </a:solidFill>
                <a:ea typeface="+mn-ea"/>
              </a:rPr>
              <a:t>子网掩码</a:t>
            </a:r>
            <a:r>
              <a:rPr lang="zh-CN" altLang="en-US" sz="2000" b="0" u="none" dirty="0">
                <a:solidFill>
                  <a:srgbClr val="1A3868"/>
                </a:solidFill>
              </a:rPr>
              <a:t>。 </a:t>
            </a:r>
            <a:endParaRPr lang="en-US" altLang="zh-CN" sz="2000" b="0" u="none" dirty="0">
              <a:solidFill>
                <a:srgbClr val="1A3868"/>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内容占位符 2"/>
          <p:cNvSpPr>
            <a:spLocks noGrp="1"/>
          </p:cNvSpPr>
          <p:nvPr>
            <p:ph idx="4294967295"/>
          </p:nvPr>
        </p:nvSpPr>
        <p:spPr>
          <a:xfrm>
            <a:off x="214313" y="1000125"/>
            <a:ext cx="7772400" cy="571500"/>
          </a:xfrm>
        </p:spPr>
        <p:txBody>
          <a:bodyPr/>
          <a:lstStyle/>
          <a:p>
            <a:pPr marL="268288" indent="-268288">
              <a:spcBef>
                <a:spcPct val="0"/>
              </a:spcBef>
              <a:buFont typeface="Arial" pitchFamily="34" charset="0"/>
              <a:buChar char="•"/>
              <a:defRPr/>
            </a:pPr>
            <a:r>
              <a:rPr lang="fr-FR" altLang="zh-CN" sz="2000" kern="1200" dirty="0" smtClean="0">
                <a:solidFill>
                  <a:srgbClr val="1A3868"/>
                </a:solidFill>
                <a:latin typeface="Times New Roman" pitchFamily="18" charset="0"/>
                <a:cs typeface="Times New Roman" pitchFamily="18" charset="0"/>
              </a:rPr>
              <a:t>Router2</a:t>
            </a:r>
            <a:r>
              <a:rPr lang="zh-CN" altLang="en-US" sz="2000" kern="1200" dirty="0">
                <a:solidFill>
                  <a:srgbClr val="1A3868"/>
                </a:solidFill>
                <a:latin typeface="Times New Roman" pitchFamily="18" charset="0"/>
                <a:cs typeface="Times New Roman" pitchFamily="18" charset="0"/>
              </a:rPr>
              <a:t>的路由</a:t>
            </a:r>
            <a:r>
              <a:rPr lang="zh-CN" altLang="en-US" sz="2000" kern="1200" dirty="0" smtClean="0">
                <a:solidFill>
                  <a:srgbClr val="1A3868"/>
                </a:solidFill>
                <a:latin typeface="Times New Roman" pitchFamily="18" charset="0"/>
                <a:cs typeface="Times New Roman" pitchFamily="18" charset="0"/>
              </a:rPr>
              <a:t>表，序偶</a:t>
            </a:r>
            <a:r>
              <a:rPr lang="zh-CN" altLang="en-US" sz="2000" kern="1200" dirty="0">
                <a:solidFill>
                  <a:srgbClr val="1A3868"/>
                </a:solidFill>
                <a:latin typeface="Times New Roman" pitchFamily="18" charset="0"/>
                <a:cs typeface="Times New Roman" pitchFamily="18" charset="0"/>
              </a:rPr>
              <a:t>对</a:t>
            </a:r>
            <a:r>
              <a:rPr lang="en-US" altLang="zh-CN" sz="2000" i="1" kern="1200" dirty="0">
                <a:solidFill>
                  <a:srgbClr val="1A3868"/>
                </a:solidFill>
                <a:latin typeface="Times New Roman" pitchFamily="18" charset="0"/>
                <a:cs typeface="Times New Roman" pitchFamily="18" charset="0"/>
              </a:rPr>
              <a:t>(N,R)</a:t>
            </a:r>
            <a:r>
              <a:rPr lang="zh-CN" altLang="en-US" sz="2000" i="1" kern="1200" dirty="0">
                <a:solidFill>
                  <a:srgbClr val="1A3868"/>
                </a:solidFill>
                <a:latin typeface="Times New Roman" pitchFamily="18" charset="0"/>
                <a:cs typeface="Times New Roman" pitchFamily="18" charset="0"/>
              </a:rPr>
              <a:t> </a:t>
            </a:r>
            <a:r>
              <a:rPr lang="zh-CN" altLang="en-US" sz="2000" kern="1200" dirty="0">
                <a:solidFill>
                  <a:srgbClr val="1A3868"/>
                </a:solidFill>
                <a:latin typeface="Times New Roman" pitchFamily="18" charset="0"/>
                <a:cs typeface="Times New Roman" pitchFamily="18" charset="0"/>
              </a:rPr>
              <a:t>变成三元组</a:t>
            </a:r>
            <a:r>
              <a:rPr lang="en-US" altLang="zh-CN" sz="2000" i="1" kern="1200" dirty="0">
                <a:solidFill>
                  <a:srgbClr val="1A3868"/>
                </a:solidFill>
                <a:latin typeface="Times New Roman" pitchFamily="18" charset="0"/>
                <a:cs typeface="Times New Roman" pitchFamily="18" charset="0"/>
              </a:rPr>
              <a:t>(M,N,R)</a:t>
            </a:r>
            <a:r>
              <a:rPr lang="zh-CN" altLang="en-US" sz="2000" i="1" kern="1200" dirty="0">
                <a:solidFill>
                  <a:srgbClr val="1A3868"/>
                </a:solidFill>
                <a:latin typeface="Times New Roman" pitchFamily="18" charset="0"/>
                <a:cs typeface="Times New Roman" pitchFamily="18" charset="0"/>
              </a:rPr>
              <a:t> </a:t>
            </a:r>
            <a:endParaRPr lang="en-US" altLang="zh-CN" sz="2000" i="1" kern="1200" dirty="0">
              <a:solidFill>
                <a:srgbClr val="1A3868"/>
              </a:solidFill>
              <a:latin typeface="Times New Roman" pitchFamily="18" charset="0"/>
              <a:cs typeface="Times New Roman" pitchFamily="18" charset="0"/>
            </a:endParaRPr>
          </a:p>
        </p:txBody>
      </p:sp>
      <p:graphicFrame>
        <p:nvGraphicFramePr>
          <p:cNvPr id="8" name="Group 148"/>
          <p:cNvGraphicFramePr>
            <a:graphicFrameLocks noGrp="1"/>
          </p:cNvGraphicFramePr>
          <p:nvPr/>
        </p:nvGraphicFramePr>
        <p:xfrm>
          <a:off x="642938" y="1552575"/>
          <a:ext cx="5286384" cy="2020064"/>
        </p:xfrm>
        <a:graphic>
          <a:graphicData uri="http://schemas.openxmlformats.org/drawingml/2006/table">
            <a:tbl>
              <a:tblPr/>
              <a:tblGrid>
                <a:gridCol w="1428760">
                  <a:extLst>
                    <a:ext uri="{9D8B030D-6E8A-4147-A177-3AD203B41FA5}">
                      <a16:colId xmlns:a16="http://schemas.microsoft.com/office/drawing/2014/main" val="20000"/>
                    </a:ext>
                  </a:extLst>
                </a:gridCol>
                <a:gridCol w="1714512">
                  <a:extLst>
                    <a:ext uri="{9D8B030D-6E8A-4147-A177-3AD203B41FA5}">
                      <a16:colId xmlns:a16="http://schemas.microsoft.com/office/drawing/2014/main" val="20001"/>
                    </a:ext>
                  </a:extLst>
                </a:gridCol>
                <a:gridCol w="2143112">
                  <a:extLst>
                    <a:ext uri="{9D8B030D-6E8A-4147-A177-3AD203B41FA5}">
                      <a16:colId xmlns:a16="http://schemas.microsoft.com/office/drawing/2014/main" val="20002"/>
                    </a:ext>
                  </a:extLst>
                </a:gridCol>
              </a:tblGrid>
              <a:tr h="481439">
                <a:tc>
                  <a:txBody>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1800" b="0" i="0" u="none" strike="noStrike" kern="1200" cap="none" normalizeH="0" baseline="0" dirty="0" smtClean="0">
                          <a:ln>
                            <a:noFill/>
                          </a:ln>
                          <a:solidFill>
                            <a:schemeClr val="bg1"/>
                          </a:solidFill>
                          <a:effectLst/>
                          <a:latin typeface="Times New Roman" pitchFamily="18" charset="0"/>
                          <a:ea typeface="微软雅黑" pitchFamily="34" charset="-122"/>
                          <a:cs typeface="+mn-cs"/>
                        </a:rPr>
                        <a:t>子网掩码</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tc>
                  <a:txBody>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1800" b="0" i="0" u="none" strike="noStrike" kern="1200" cap="none" normalizeH="0" baseline="0" dirty="0" smtClean="0">
                          <a:ln>
                            <a:noFill/>
                          </a:ln>
                          <a:solidFill>
                            <a:schemeClr val="bg1"/>
                          </a:solidFill>
                          <a:effectLst/>
                          <a:latin typeface="Times New Roman" pitchFamily="18" charset="0"/>
                          <a:ea typeface="微软雅黑" pitchFamily="34" charset="-122"/>
                          <a:cs typeface="+mn-cs"/>
                        </a:rPr>
                        <a:t>要到达的网络</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tc>
                  <a:txBody>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1800" b="0" i="0" u="none" strike="noStrike" kern="1200" cap="none" normalizeH="0" baseline="0" dirty="0" smtClean="0">
                          <a:ln>
                            <a:noFill/>
                          </a:ln>
                          <a:solidFill>
                            <a:schemeClr val="bg1"/>
                          </a:solidFill>
                          <a:effectLst/>
                          <a:latin typeface="Times New Roman" pitchFamily="18" charset="0"/>
                          <a:ea typeface="微软雅黑" pitchFamily="34" charset="-122"/>
                          <a:cs typeface="+mn-cs"/>
                        </a:rPr>
                        <a:t>下一个路由器</a:t>
                      </a: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extLst>
                  <a:ext uri="{0D108BD9-81ED-4DB2-BD59-A6C34878D82A}">
                    <a16:rowId xmlns:a16="http://schemas.microsoft.com/office/drawing/2014/main" val="10000"/>
                  </a:ext>
                </a:extLst>
              </a:tr>
              <a:tr h="405330">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255.255.0.0</a:t>
                      </a:r>
                      <a:endParaRPr kumimoji="0" lang="zh-CN" altLang="zh-CN"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10.2.0.0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Times New Roman" pitchFamily="18"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zh-CN" altLang="en-US" sz="1800" b="0" i="0" u="none" strike="noStrike" cap="none" normalizeH="0" baseline="0" dirty="0" smtClean="0">
                          <a:ln>
                            <a:noFill/>
                          </a:ln>
                          <a:solidFill>
                            <a:srgbClr val="267326"/>
                          </a:solidFill>
                          <a:effectLst/>
                          <a:latin typeface="+mn-ea"/>
                          <a:ea typeface="+mn-ea"/>
                          <a:cs typeface="Times New Roman" pitchFamily="18" charset="0"/>
                        </a:rPr>
                        <a:t>直接交付</a:t>
                      </a:r>
                      <a:endParaRPr kumimoji="0" lang="zh-CN" altLang="en-US" sz="1800" b="0" i="0" u="none" strike="noStrike" cap="none" normalizeH="0" baseline="0" dirty="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1080">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255.255.0.0</a:t>
                      </a:r>
                      <a:endParaRPr kumimoji="0" lang="zh-CN" altLang="zh-CN"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10.3.0.0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Times New Roman" pitchFamily="18"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zh-CN" altLang="en-US" sz="1800" b="0" i="0" u="none" strike="noStrike" cap="none" normalizeH="0" baseline="0" dirty="0" smtClean="0">
                          <a:ln>
                            <a:noFill/>
                          </a:ln>
                          <a:solidFill>
                            <a:srgbClr val="267326"/>
                          </a:solidFill>
                          <a:effectLst/>
                          <a:latin typeface="+mn-ea"/>
                          <a:ea typeface="+mn-ea"/>
                          <a:cs typeface="Times New Roman" pitchFamily="18" charset="0"/>
                        </a:rPr>
                        <a:t>直接交付</a:t>
                      </a:r>
                      <a:endParaRPr kumimoji="0" lang="zh-CN" altLang="en-US" sz="1800" b="0" i="0" u="none" strike="noStrike" cap="none" normalizeH="0" baseline="0" dirty="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4179">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255.255.0.0</a:t>
                      </a:r>
                      <a:endParaRPr kumimoji="0" lang="zh-CN" altLang="zh-CN"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10.1.0.0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10.2.0.1</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58036">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255.255.0.0</a:t>
                      </a:r>
                      <a:endParaRPr kumimoji="0" lang="zh-CN" altLang="zh-CN"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10.4.0.0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10.3.0.3</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9" name="内容占位符 2"/>
          <p:cNvSpPr txBox="1">
            <a:spLocks/>
          </p:cNvSpPr>
          <p:nvPr/>
        </p:nvSpPr>
        <p:spPr bwMode="auto">
          <a:xfrm>
            <a:off x="358775" y="3644900"/>
            <a:ext cx="5856288" cy="1227138"/>
          </a:xfrm>
          <a:prstGeom prst="rect">
            <a:avLst/>
          </a:prstGeom>
          <a:noFill/>
          <a:ln w="9525">
            <a:noFill/>
            <a:miter lim="800000"/>
            <a:headEnd/>
            <a:tailEnd/>
          </a:ln>
        </p:spPr>
        <p:txBody>
          <a:bodyPr/>
          <a:lstStyle/>
          <a:p>
            <a:pPr marL="268288" indent="-268288" eaLnBrk="0" hangingPunct="0">
              <a:lnSpc>
                <a:spcPct val="150000"/>
              </a:lnSpc>
              <a:buFont typeface="Arial" pitchFamily="34" charset="0"/>
              <a:buChar char="•"/>
              <a:defRPr/>
            </a:pPr>
            <a:r>
              <a:rPr lang="zh-CN" altLang="en-US" sz="2000" b="0" u="none" dirty="0">
                <a:solidFill>
                  <a:srgbClr val="1A3868"/>
                </a:solidFill>
                <a:ea typeface="+mn-ea"/>
              </a:rPr>
              <a:t>假设收到目的地址为</a:t>
            </a:r>
            <a:r>
              <a:rPr lang="en-US" altLang="zh-CN" sz="2000" b="0" u="none" dirty="0">
                <a:solidFill>
                  <a:srgbClr val="1A3868"/>
                </a:solidFill>
                <a:ea typeface="+mn-ea"/>
              </a:rPr>
              <a:t>10.4.112.10</a:t>
            </a:r>
            <a:r>
              <a:rPr lang="zh-CN" altLang="en-US" sz="2000" b="0" u="none" dirty="0">
                <a:solidFill>
                  <a:srgbClr val="1A3868"/>
                </a:solidFill>
                <a:ea typeface="+mn-ea"/>
              </a:rPr>
              <a:t>的分组；</a:t>
            </a:r>
            <a:endParaRPr lang="en-US" altLang="zh-CN" sz="2000" b="0" u="none" dirty="0">
              <a:solidFill>
                <a:srgbClr val="1A3868"/>
              </a:solidFill>
              <a:ea typeface="+mn-ea"/>
            </a:endParaRPr>
          </a:p>
          <a:p>
            <a:pPr marL="725488" lvl="2" indent="-268288" eaLnBrk="0" hangingPunct="0">
              <a:lnSpc>
                <a:spcPct val="150000"/>
              </a:lnSpc>
              <a:buFont typeface="Wingdings" pitchFamily="2" charset="2"/>
              <a:buChar char="ü"/>
              <a:defRPr/>
            </a:pPr>
            <a:r>
              <a:rPr lang="zh-CN" altLang="en-US" sz="2000" b="0" u="none" dirty="0">
                <a:solidFill>
                  <a:srgbClr val="1A3868"/>
                </a:solidFill>
              </a:rPr>
              <a:t>网络地址：</a:t>
            </a:r>
            <a:r>
              <a:rPr lang="en-US" altLang="zh-CN" sz="2000" b="0" u="none" dirty="0">
                <a:solidFill>
                  <a:srgbClr val="1A3868"/>
                </a:solidFill>
              </a:rPr>
              <a:t>10.4.0.0</a:t>
            </a:r>
            <a:r>
              <a:rPr lang="zh-CN" altLang="en-US" sz="2000" b="0" u="none" dirty="0">
                <a:solidFill>
                  <a:srgbClr val="1A3868"/>
                </a:solidFill>
              </a:rPr>
              <a:t>，向</a:t>
            </a:r>
            <a:r>
              <a:rPr lang="en-US" altLang="zh-CN" sz="2000" b="0" u="none" dirty="0">
                <a:solidFill>
                  <a:srgbClr val="1A3868"/>
                </a:solidFill>
              </a:rPr>
              <a:t>Router3</a:t>
            </a:r>
            <a:r>
              <a:rPr lang="zh-CN" altLang="en-US" sz="2000" b="0" u="none" dirty="0">
                <a:solidFill>
                  <a:srgbClr val="1A3868"/>
                </a:solidFill>
              </a:rPr>
              <a:t>发送。</a:t>
            </a:r>
            <a:endParaRPr lang="zh-CN" altLang="en-US" sz="2000" b="0" u="none" dirty="0">
              <a:solidFill>
                <a:srgbClr val="1A3868"/>
              </a:solidFill>
              <a:ea typeface="+mn-ea"/>
            </a:endParaRPr>
          </a:p>
        </p:txBody>
      </p:sp>
      <p:sp>
        <p:nvSpPr>
          <p:cNvPr id="10" name="内容占位符 2"/>
          <p:cNvSpPr txBox="1">
            <a:spLocks/>
          </p:cNvSpPr>
          <p:nvPr/>
        </p:nvSpPr>
        <p:spPr bwMode="auto">
          <a:xfrm>
            <a:off x="347663" y="3644900"/>
            <a:ext cx="6272212" cy="1357313"/>
          </a:xfrm>
          <a:prstGeom prst="rect">
            <a:avLst/>
          </a:prstGeom>
          <a:noFill/>
          <a:ln w="9525">
            <a:noFill/>
            <a:miter lim="800000"/>
            <a:headEnd/>
            <a:tailEnd/>
          </a:ln>
        </p:spPr>
        <p:txBody>
          <a:bodyPr/>
          <a:lstStyle/>
          <a:p>
            <a:pPr marL="268288" indent="-268288" eaLnBrk="0" hangingPunct="0">
              <a:lnSpc>
                <a:spcPct val="150000"/>
              </a:lnSpc>
              <a:buFont typeface="Arial" charset="0"/>
              <a:buChar char="•"/>
            </a:pPr>
            <a:r>
              <a:rPr lang="zh-CN" altLang="en-US" sz="2000" b="0" u="none">
                <a:solidFill>
                  <a:srgbClr val="1A3868"/>
                </a:solidFill>
              </a:rPr>
              <a:t>假设收到目的地址为</a:t>
            </a:r>
            <a:r>
              <a:rPr lang="en-US" altLang="zh-CN" sz="2000" b="0" u="none">
                <a:solidFill>
                  <a:srgbClr val="1A3868"/>
                </a:solidFill>
              </a:rPr>
              <a:t>10.2.12.1</a:t>
            </a:r>
            <a:r>
              <a:rPr lang="zh-CN" altLang="en-US" sz="2000" b="0" u="none">
                <a:solidFill>
                  <a:srgbClr val="1A3868"/>
                </a:solidFill>
              </a:rPr>
              <a:t>的分组；</a:t>
            </a:r>
            <a:endParaRPr lang="en-US" altLang="zh-CN" sz="2000" b="0" u="none">
              <a:solidFill>
                <a:srgbClr val="1A3868"/>
              </a:solidFill>
            </a:endParaRPr>
          </a:p>
          <a:p>
            <a:pPr marL="725488" lvl="1" indent="-268288" eaLnBrk="0" hangingPunct="0">
              <a:lnSpc>
                <a:spcPct val="150000"/>
              </a:lnSpc>
              <a:buFont typeface="Wingdings" pitchFamily="2" charset="2"/>
              <a:buChar char="ü"/>
            </a:pPr>
            <a:r>
              <a:rPr lang="zh-CN" altLang="en-US" sz="2000" b="0" u="none">
                <a:solidFill>
                  <a:srgbClr val="1A3868"/>
                </a:solidFill>
              </a:rPr>
              <a:t>网络地址：</a:t>
            </a:r>
            <a:r>
              <a:rPr lang="en-US" altLang="zh-CN" sz="2000" b="0" u="none">
                <a:solidFill>
                  <a:srgbClr val="1A3868"/>
                </a:solidFill>
              </a:rPr>
              <a:t>10.2.0.0</a:t>
            </a:r>
            <a:r>
              <a:rPr lang="zh-CN" altLang="en-US" sz="2000" b="0" u="none">
                <a:solidFill>
                  <a:srgbClr val="1A3868"/>
                </a:solidFill>
              </a:rPr>
              <a:t>，直接交付</a:t>
            </a:r>
            <a:endParaRPr lang="en-US" altLang="zh-CN" sz="2000" b="0" u="none">
              <a:solidFill>
                <a:srgbClr val="1A3868"/>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1" nodeType="clickEffect">
                                  <p:stCondLst>
                                    <p:cond delay="0"/>
                                  </p:stCondLst>
                                  <p:childTnLst>
                                    <p:animEffect transition="out" filter="blinds(horizontal)">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0"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1560" y="669267"/>
            <a:ext cx="6429375" cy="657547"/>
          </a:xfrm>
        </p:spPr>
        <p:txBody>
          <a:bodyPr/>
          <a:lstStyle/>
          <a:p>
            <a:pPr algn="l"/>
            <a:r>
              <a:rPr lang="zh-CN" altLang="en-US" sz="2400" dirty="0">
                <a:solidFill>
                  <a:srgbClr val="007D7A"/>
                </a:solidFill>
                <a:latin typeface="Times New Roman" pitchFamily="18" charset="0"/>
                <a:ea typeface="+mn-ea"/>
                <a:cs typeface="Times New Roman" pitchFamily="18" charset="0"/>
              </a:rPr>
              <a:t>默认路由</a:t>
            </a:r>
            <a:r>
              <a:rPr lang="en-US" altLang="zh-CN" sz="2400" dirty="0">
                <a:solidFill>
                  <a:srgbClr val="007D7A"/>
                </a:solidFill>
                <a:latin typeface="Times New Roman" pitchFamily="18" charset="0"/>
                <a:ea typeface="+mn-ea"/>
                <a:cs typeface="Times New Roman" pitchFamily="18" charset="0"/>
              </a:rPr>
              <a:t>(default  route)</a:t>
            </a:r>
            <a:endParaRPr lang="zh-CN" altLang="en-US" sz="2400" dirty="0">
              <a:solidFill>
                <a:srgbClr val="007D7A"/>
              </a:solidFill>
              <a:latin typeface="Times New Roman" pitchFamily="18" charset="0"/>
              <a:ea typeface="+mn-ea"/>
              <a:cs typeface="Times New Roman" pitchFamily="18" charset="0"/>
            </a:endParaRPr>
          </a:p>
        </p:txBody>
      </p:sp>
      <p:sp>
        <p:nvSpPr>
          <p:cNvPr id="3" name="内容占位符 2"/>
          <p:cNvSpPr>
            <a:spLocks noGrp="1"/>
          </p:cNvSpPr>
          <p:nvPr>
            <p:ph idx="1"/>
          </p:nvPr>
        </p:nvSpPr>
        <p:spPr>
          <a:xfrm>
            <a:off x="321468" y="1308086"/>
            <a:ext cx="6626796" cy="3496705"/>
          </a:xfrm>
        </p:spPr>
        <p:txBody>
          <a:bodyPr/>
          <a:lstStyle/>
          <a:p>
            <a:r>
              <a:rPr lang="zh-CN" altLang="en-US" sz="2200" kern="1200" dirty="0">
                <a:solidFill>
                  <a:srgbClr val="1A3868"/>
                </a:solidFill>
                <a:latin typeface="Times New Roman" pitchFamily="18" charset="0"/>
                <a:ea typeface="微软雅黑" pitchFamily="34" charset="-122"/>
                <a:cs typeface="Times New Roman" pitchFamily="18" charset="0"/>
              </a:rPr>
              <a:t>路由器还可采用</a:t>
            </a:r>
            <a:r>
              <a:rPr lang="zh-CN" altLang="en-US" sz="2200" kern="1200" dirty="0">
                <a:solidFill>
                  <a:srgbClr val="C00000"/>
                </a:solidFill>
                <a:latin typeface="Times New Roman" pitchFamily="18" charset="0"/>
                <a:ea typeface="微软雅黑" pitchFamily="34" charset="-122"/>
                <a:cs typeface="Times New Roman" pitchFamily="18" charset="0"/>
              </a:rPr>
              <a:t>默认路由</a:t>
            </a:r>
            <a:r>
              <a:rPr lang="zh-CN" altLang="en-US" sz="2200" kern="1200" dirty="0">
                <a:solidFill>
                  <a:srgbClr val="1A3868"/>
                </a:solidFill>
                <a:latin typeface="Times New Roman" pitchFamily="18" charset="0"/>
                <a:ea typeface="微软雅黑" pitchFamily="34" charset="-122"/>
                <a:cs typeface="Times New Roman" pitchFamily="18" charset="0"/>
              </a:rPr>
              <a:t>以减少路由表所占用的空间和搜索路由表所用的时间。</a:t>
            </a:r>
          </a:p>
          <a:p>
            <a:r>
              <a:rPr lang="zh-CN" altLang="en-US" sz="2200" kern="1200" dirty="0">
                <a:solidFill>
                  <a:srgbClr val="1A3868"/>
                </a:solidFill>
                <a:latin typeface="Times New Roman" pitchFamily="18" charset="0"/>
                <a:ea typeface="微软雅黑" pitchFamily="34" charset="-122"/>
                <a:cs typeface="Times New Roman" pitchFamily="18" charset="0"/>
              </a:rPr>
              <a:t>这种转发方式</a:t>
            </a:r>
            <a:r>
              <a:rPr lang="zh-CN" altLang="en-US" sz="2200" kern="1200" dirty="0">
                <a:solidFill>
                  <a:srgbClr val="00B050"/>
                </a:solidFill>
                <a:latin typeface="Times New Roman" pitchFamily="18" charset="0"/>
                <a:ea typeface="微软雅黑" pitchFamily="34" charset="-122"/>
                <a:cs typeface="Times New Roman" pitchFamily="18" charset="0"/>
              </a:rPr>
              <a:t>在一个网络只有很少的对外连接时</a:t>
            </a:r>
            <a:r>
              <a:rPr lang="zh-CN" altLang="en-US" sz="2200" kern="1200" dirty="0">
                <a:solidFill>
                  <a:srgbClr val="1A3868"/>
                </a:solidFill>
                <a:latin typeface="Times New Roman" pitchFamily="18" charset="0"/>
                <a:ea typeface="微软雅黑" pitchFamily="34" charset="-122"/>
                <a:cs typeface="Times New Roman" pitchFamily="18" charset="0"/>
              </a:rPr>
              <a:t>是很有用的。</a:t>
            </a:r>
          </a:p>
          <a:p>
            <a:r>
              <a:rPr lang="zh-CN" altLang="en-US" sz="2200" kern="1200" dirty="0">
                <a:solidFill>
                  <a:srgbClr val="1A3868"/>
                </a:solidFill>
                <a:latin typeface="Times New Roman" pitchFamily="18" charset="0"/>
                <a:ea typeface="微软雅黑" pitchFamily="34" charset="-122"/>
                <a:cs typeface="Times New Roman" pitchFamily="18" charset="0"/>
              </a:rPr>
              <a:t>默认路由在</a:t>
            </a:r>
            <a:r>
              <a:rPr lang="zh-CN" altLang="en-US" sz="2200" kern="1200" dirty="0">
                <a:solidFill>
                  <a:srgbClr val="00B050"/>
                </a:solidFill>
                <a:latin typeface="Times New Roman" pitchFamily="18" charset="0"/>
                <a:ea typeface="微软雅黑" pitchFamily="34" charset="-122"/>
                <a:cs typeface="Times New Roman" pitchFamily="18" charset="0"/>
              </a:rPr>
              <a:t>主机发送</a:t>
            </a:r>
            <a:r>
              <a:rPr lang="en-US" altLang="zh-CN" sz="2200" kern="1200" dirty="0">
                <a:solidFill>
                  <a:srgbClr val="00B050"/>
                </a:solidFill>
                <a:latin typeface="Times New Roman" pitchFamily="18" charset="0"/>
                <a:ea typeface="微软雅黑" pitchFamily="34" charset="-122"/>
                <a:cs typeface="Times New Roman" pitchFamily="18" charset="0"/>
              </a:rPr>
              <a:t>IP</a:t>
            </a:r>
            <a:r>
              <a:rPr lang="zh-CN" altLang="en-US" sz="2200" kern="1200" dirty="0">
                <a:solidFill>
                  <a:srgbClr val="00B050"/>
                </a:solidFill>
                <a:latin typeface="Times New Roman" pitchFamily="18" charset="0"/>
                <a:ea typeface="微软雅黑" pitchFamily="34" charset="-122"/>
                <a:cs typeface="Times New Roman" pitchFamily="18" charset="0"/>
              </a:rPr>
              <a:t>数据报</a:t>
            </a:r>
            <a:r>
              <a:rPr lang="zh-CN" altLang="en-US" sz="2200" kern="1200" dirty="0">
                <a:solidFill>
                  <a:srgbClr val="1A3868"/>
                </a:solidFill>
                <a:latin typeface="Times New Roman" pitchFamily="18" charset="0"/>
                <a:ea typeface="微软雅黑" pitchFamily="34" charset="-122"/>
                <a:cs typeface="Times New Roman" pitchFamily="18" charset="0"/>
              </a:rPr>
              <a:t>时往往更能显示出它的好处。</a:t>
            </a:r>
          </a:p>
          <a:p>
            <a:r>
              <a:rPr lang="zh-CN" altLang="en-US" sz="2200" kern="1200" dirty="0">
                <a:solidFill>
                  <a:srgbClr val="1A3868"/>
                </a:solidFill>
                <a:latin typeface="Times New Roman" pitchFamily="18" charset="0"/>
                <a:ea typeface="微软雅黑" pitchFamily="34" charset="-122"/>
                <a:cs typeface="Times New Roman" pitchFamily="18" charset="0"/>
              </a:rPr>
              <a:t>如果一个主机连接在一个小网络上，而这个网络只用一个路由器和因特网连接，那么在这种情况下使用默认路由是非常合适的</a:t>
            </a:r>
            <a:r>
              <a:rPr lang="zh-CN" altLang="en-US" sz="2200" kern="1200" dirty="0" smtClean="0">
                <a:solidFill>
                  <a:srgbClr val="1A3868"/>
                </a:solidFill>
                <a:latin typeface="Times New Roman" pitchFamily="18" charset="0"/>
                <a:ea typeface="微软雅黑" pitchFamily="34" charset="-122"/>
                <a:cs typeface="Times New Roman" pitchFamily="18" charset="0"/>
              </a:rPr>
              <a:t>。</a:t>
            </a:r>
            <a:endParaRPr lang="zh-CN" altLang="en-US" sz="2200" kern="1200" dirty="0">
              <a:solidFill>
                <a:srgbClr val="1A3868"/>
              </a:solidFill>
              <a:latin typeface="Times New Roman" pitchFamily="18" charset="0"/>
              <a:ea typeface="微软雅黑" pitchFamily="34" charset="-122"/>
              <a:cs typeface="Times New Roman" pitchFamily="18" charset="0"/>
            </a:endParaRPr>
          </a:p>
        </p:txBody>
      </p:sp>
    </p:spTree>
    <p:extLst>
      <p:ext uri="{BB962C8B-B14F-4D97-AF65-F5344CB8AC3E}">
        <p14:creationId xmlns:p14="http://schemas.microsoft.com/office/powerpoint/2010/main" val="2899815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9894" y="1029065"/>
            <a:ext cx="7200800" cy="1224136"/>
          </a:xfrm>
        </p:spPr>
        <p:txBody>
          <a:bodyPr/>
          <a:lstStyle/>
          <a:p>
            <a:pPr marL="0" indent="0">
              <a:buNone/>
            </a:pPr>
            <a:r>
              <a:rPr lang="zh-CN" altLang="en-US" sz="2200" kern="1200" dirty="0">
                <a:solidFill>
                  <a:srgbClr val="1A3868"/>
                </a:solidFill>
                <a:latin typeface="Times New Roman" pitchFamily="18" charset="0"/>
                <a:ea typeface="微软雅黑" pitchFamily="34" charset="-122"/>
                <a:cs typeface="Times New Roman" pitchFamily="18" charset="0"/>
              </a:rPr>
              <a:t>只要目的网络不是 </a:t>
            </a:r>
            <a:r>
              <a:rPr lang="en-US" altLang="zh-CN" sz="2200" kern="1200" dirty="0">
                <a:solidFill>
                  <a:srgbClr val="1A3868"/>
                </a:solidFill>
                <a:latin typeface="Times New Roman" pitchFamily="18" charset="0"/>
                <a:ea typeface="微软雅黑" pitchFamily="34" charset="-122"/>
                <a:cs typeface="Times New Roman" pitchFamily="18" charset="0"/>
              </a:rPr>
              <a:t>N1</a:t>
            </a:r>
            <a:r>
              <a:rPr lang="zh-CN" altLang="en-US" sz="2200" kern="1200" dirty="0">
                <a:solidFill>
                  <a:srgbClr val="1A3868"/>
                </a:solidFill>
                <a:latin typeface="Times New Roman" pitchFamily="18" charset="0"/>
                <a:ea typeface="微软雅黑" pitchFamily="34" charset="-122"/>
                <a:cs typeface="Times New Roman" pitchFamily="18" charset="0"/>
              </a:rPr>
              <a:t>和 </a:t>
            </a:r>
            <a:r>
              <a:rPr lang="en-US" altLang="zh-CN" sz="2200" kern="1200" dirty="0">
                <a:solidFill>
                  <a:srgbClr val="1A3868"/>
                </a:solidFill>
                <a:latin typeface="Times New Roman" pitchFamily="18" charset="0"/>
                <a:ea typeface="微软雅黑" pitchFamily="34" charset="-122"/>
                <a:cs typeface="Times New Roman" pitchFamily="18" charset="0"/>
              </a:rPr>
              <a:t>N2</a:t>
            </a:r>
            <a:r>
              <a:rPr lang="zh-CN" altLang="en-US" sz="2200" kern="1200" dirty="0" smtClean="0">
                <a:solidFill>
                  <a:srgbClr val="1A3868"/>
                </a:solidFill>
                <a:latin typeface="Times New Roman" pitchFamily="18" charset="0"/>
                <a:ea typeface="微软雅黑" pitchFamily="34" charset="-122"/>
                <a:cs typeface="Times New Roman" pitchFamily="18" charset="0"/>
              </a:rPr>
              <a:t>，就</a:t>
            </a:r>
            <a:r>
              <a:rPr lang="zh-CN" altLang="en-US" sz="2200" kern="1200" dirty="0">
                <a:solidFill>
                  <a:srgbClr val="1A3868"/>
                </a:solidFill>
                <a:latin typeface="Times New Roman" pitchFamily="18" charset="0"/>
                <a:ea typeface="微软雅黑" pitchFamily="34" charset="-122"/>
                <a:cs typeface="Times New Roman" pitchFamily="18" charset="0"/>
              </a:rPr>
              <a:t>一律选择默认路由</a:t>
            </a:r>
            <a:r>
              <a:rPr lang="zh-CN" altLang="en-US" sz="2200" kern="1200" dirty="0" smtClean="0">
                <a:solidFill>
                  <a:srgbClr val="1A3868"/>
                </a:solidFill>
                <a:latin typeface="Times New Roman" pitchFamily="18" charset="0"/>
                <a:ea typeface="微软雅黑" pitchFamily="34" charset="-122"/>
                <a:cs typeface="Times New Roman" pitchFamily="18" charset="0"/>
              </a:rPr>
              <a:t>，把</a:t>
            </a:r>
            <a:r>
              <a:rPr lang="en-US" altLang="zh-CN" sz="2200" kern="1200" dirty="0" smtClean="0">
                <a:solidFill>
                  <a:srgbClr val="1A3868"/>
                </a:solidFill>
                <a:latin typeface="Times New Roman" pitchFamily="18" charset="0"/>
                <a:ea typeface="微软雅黑" pitchFamily="34" charset="-122"/>
                <a:cs typeface="Times New Roman" pitchFamily="18" charset="0"/>
              </a:rPr>
              <a:t>IP</a:t>
            </a:r>
            <a:r>
              <a:rPr lang="zh-CN" altLang="en-US" sz="2200" kern="1200" dirty="0" smtClean="0">
                <a:solidFill>
                  <a:srgbClr val="1A3868"/>
                </a:solidFill>
                <a:latin typeface="Times New Roman" pitchFamily="18" charset="0"/>
                <a:ea typeface="微软雅黑" pitchFamily="34" charset="-122"/>
                <a:cs typeface="Times New Roman" pitchFamily="18" charset="0"/>
              </a:rPr>
              <a:t>分组先交付</a:t>
            </a:r>
            <a:r>
              <a:rPr lang="zh-CN" altLang="en-US" sz="2200" kern="1200" dirty="0">
                <a:solidFill>
                  <a:srgbClr val="1A3868"/>
                </a:solidFill>
                <a:latin typeface="Times New Roman" pitchFamily="18" charset="0"/>
                <a:ea typeface="微软雅黑" pitchFamily="34" charset="-122"/>
                <a:cs typeface="Times New Roman" pitchFamily="18" charset="0"/>
              </a:rPr>
              <a:t>路由器 </a:t>
            </a:r>
            <a:r>
              <a:rPr lang="en-US" altLang="zh-CN" sz="2200" kern="1200" dirty="0">
                <a:solidFill>
                  <a:srgbClr val="1A3868"/>
                </a:solidFill>
                <a:latin typeface="Times New Roman" pitchFamily="18" charset="0"/>
                <a:ea typeface="微软雅黑" pitchFamily="34" charset="-122"/>
                <a:cs typeface="Times New Roman" pitchFamily="18" charset="0"/>
              </a:rPr>
              <a:t>R1</a:t>
            </a:r>
            <a:r>
              <a:rPr lang="zh-CN" altLang="en-US" sz="2200" kern="1200" dirty="0" smtClean="0">
                <a:solidFill>
                  <a:srgbClr val="1A3868"/>
                </a:solidFill>
                <a:latin typeface="Times New Roman" pitchFamily="18" charset="0"/>
                <a:ea typeface="微软雅黑" pitchFamily="34" charset="-122"/>
                <a:cs typeface="Times New Roman" pitchFamily="18" charset="0"/>
              </a:rPr>
              <a:t>，让 </a:t>
            </a:r>
            <a:r>
              <a:rPr lang="en-US" altLang="zh-CN" sz="2200" kern="1200" dirty="0">
                <a:solidFill>
                  <a:srgbClr val="1A3868"/>
                </a:solidFill>
                <a:latin typeface="Times New Roman" pitchFamily="18" charset="0"/>
                <a:ea typeface="微软雅黑" pitchFamily="34" charset="-122"/>
                <a:cs typeface="Times New Roman" pitchFamily="18" charset="0"/>
              </a:rPr>
              <a:t>R1</a:t>
            </a:r>
            <a:r>
              <a:rPr lang="zh-CN" altLang="en-US" sz="2200" kern="1200" dirty="0">
                <a:solidFill>
                  <a:srgbClr val="1A3868"/>
                </a:solidFill>
                <a:latin typeface="Times New Roman" pitchFamily="18" charset="0"/>
                <a:ea typeface="微软雅黑" pitchFamily="34" charset="-122"/>
                <a:cs typeface="Times New Roman" pitchFamily="18" charset="0"/>
              </a:rPr>
              <a:t>再转发给下一个路由器。</a:t>
            </a:r>
          </a:p>
          <a:p>
            <a:endParaRPr lang="zh-CN" altLang="en-US" sz="2200" kern="1200" dirty="0">
              <a:solidFill>
                <a:srgbClr val="1A3868"/>
              </a:solidFill>
              <a:latin typeface="Times New Roman" pitchFamily="18" charset="0"/>
              <a:ea typeface="微软雅黑" pitchFamily="34" charset="-122"/>
              <a:cs typeface="Times New Roman" pitchFamily="18" charset="0"/>
            </a:endParaRPr>
          </a:p>
        </p:txBody>
      </p:sp>
      <p:pic>
        <p:nvPicPr>
          <p:cNvPr id="5" name="图片 4"/>
          <p:cNvPicPr>
            <a:picLocks noChangeAspect="1"/>
          </p:cNvPicPr>
          <p:nvPr/>
        </p:nvPicPr>
        <p:blipFill>
          <a:blip r:embed="rId2"/>
          <a:stretch>
            <a:fillRect/>
          </a:stretch>
        </p:blipFill>
        <p:spPr>
          <a:xfrm>
            <a:off x="467544" y="2242276"/>
            <a:ext cx="7765453" cy="2613887"/>
          </a:xfrm>
          <a:prstGeom prst="rect">
            <a:avLst/>
          </a:prstGeom>
        </p:spPr>
      </p:pic>
    </p:spTree>
    <p:extLst>
      <p:ext uri="{BB962C8B-B14F-4D97-AF65-F5344CB8AC3E}">
        <p14:creationId xmlns:p14="http://schemas.microsoft.com/office/powerpoint/2010/main" val="3799297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3630" y="628650"/>
            <a:ext cx="6429375" cy="857250"/>
          </a:xfrm>
        </p:spPr>
        <p:txBody>
          <a:bodyPr/>
          <a:lstStyle/>
          <a:p>
            <a:r>
              <a:rPr lang="zh-CN" altLang="en-US" dirty="0"/>
              <a:t>必须强调指出</a:t>
            </a:r>
          </a:p>
        </p:txBody>
      </p:sp>
      <p:sp>
        <p:nvSpPr>
          <p:cNvPr id="3" name="内容占位符 2"/>
          <p:cNvSpPr>
            <a:spLocks noGrp="1"/>
          </p:cNvSpPr>
          <p:nvPr>
            <p:ph idx="1"/>
          </p:nvPr>
        </p:nvSpPr>
        <p:spPr>
          <a:xfrm>
            <a:off x="351672" y="1565427"/>
            <a:ext cx="6357937" cy="3312368"/>
          </a:xfrm>
        </p:spPr>
        <p:txBody>
          <a:bodyPr/>
          <a:lstStyle/>
          <a:p>
            <a:pPr algn="just" eaLnBrk="1" fontAlgn="auto" hangingPunct="1">
              <a:spcAft>
                <a:spcPts val="0"/>
              </a:spcAft>
              <a:defRPr/>
            </a:pPr>
            <a:r>
              <a:rPr lang="en-US" altLang="zh-CN" sz="2000" kern="1200" dirty="0">
                <a:solidFill>
                  <a:srgbClr val="1A3868"/>
                </a:solidFill>
                <a:latin typeface="Times New Roman" pitchFamily="18" charset="0"/>
                <a:ea typeface="微软雅黑" pitchFamily="34" charset="-122"/>
                <a:cs typeface="Times New Roman" pitchFamily="18" charset="0"/>
              </a:rPr>
              <a:t>IP </a:t>
            </a:r>
            <a:r>
              <a:rPr lang="zh-CN" altLang="en-US" sz="2000" kern="1200" dirty="0">
                <a:solidFill>
                  <a:srgbClr val="1A3868"/>
                </a:solidFill>
                <a:latin typeface="Times New Roman" pitchFamily="18" charset="0"/>
                <a:ea typeface="微软雅黑" pitchFamily="34" charset="-122"/>
                <a:cs typeface="Times New Roman" pitchFamily="18" charset="0"/>
              </a:rPr>
              <a:t>数据报的首部中没有地方可以用来指明“下一跳路由器的 </a:t>
            </a:r>
            <a:r>
              <a:rPr lang="en-US" altLang="zh-CN" sz="2000" kern="1200" dirty="0">
                <a:solidFill>
                  <a:srgbClr val="1A3868"/>
                </a:solidFill>
                <a:latin typeface="Times New Roman" pitchFamily="18" charset="0"/>
                <a:ea typeface="微软雅黑" pitchFamily="34" charset="-122"/>
                <a:cs typeface="Times New Roman" pitchFamily="18" charset="0"/>
              </a:rPr>
              <a:t>IP </a:t>
            </a:r>
            <a:r>
              <a:rPr lang="zh-CN" altLang="en-US" sz="2000" kern="1200" dirty="0">
                <a:solidFill>
                  <a:srgbClr val="1A3868"/>
                </a:solidFill>
                <a:latin typeface="Times New Roman" pitchFamily="18" charset="0"/>
                <a:ea typeface="微软雅黑" pitchFamily="34" charset="-122"/>
                <a:cs typeface="Times New Roman" pitchFamily="18" charset="0"/>
              </a:rPr>
              <a:t>地址”。</a:t>
            </a:r>
          </a:p>
          <a:p>
            <a:pPr algn="just" eaLnBrk="1" fontAlgn="auto" hangingPunct="1">
              <a:spcAft>
                <a:spcPts val="0"/>
              </a:spcAft>
              <a:defRPr/>
            </a:pPr>
            <a:r>
              <a:rPr lang="zh-CN" altLang="en-US" sz="2000" kern="1200" dirty="0">
                <a:solidFill>
                  <a:srgbClr val="1A3868"/>
                </a:solidFill>
                <a:latin typeface="Times New Roman" pitchFamily="18" charset="0"/>
                <a:ea typeface="微软雅黑" pitchFamily="34" charset="-122"/>
                <a:cs typeface="Times New Roman" pitchFamily="18" charset="0"/>
              </a:rPr>
              <a:t>当路由器收到待转发的数据报，不是将下一跳路由器的 </a:t>
            </a:r>
            <a:r>
              <a:rPr lang="en-US" altLang="zh-CN" sz="2000" kern="1200" dirty="0">
                <a:solidFill>
                  <a:srgbClr val="1A3868"/>
                </a:solidFill>
                <a:latin typeface="Times New Roman" pitchFamily="18" charset="0"/>
                <a:ea typeface="微软雅黑" pitchFamily="34" charset="-122"/>
                <a:cs typeface="Times New Roman" pitchFamily="18" charset="0"/>
              </a:rPr>
              <a:t>IP </a:t>
            </a:r>
            <a:r>
              <a:rPr lang="zh-CN" altLang="en-US" sz="2000" kern="1200" dirty="0">
                <a:solidFill>
                  <a:srgbClr val="1A3868"/>
                </a:solidFill>
                <a:latin typeface="Times New Roman" pitchFamily="18" charset="0"/>
                <a:ea typeface="微软雅黑" pitchFamily="34" charset="-122"/>
                <a:cs typeface="Times New Roman" pitchFamily="18" charset="0"/>
              </a:rPr>
              <a:t>地址填入 </a:t>
            </a:r>
            <a:r>
              <a:rPr lang="en-US" altLang="zh-CN" sz="2000" kern="1200" dirty="0">
                <a:solidFill>
                  <a:srgbClr val="1A3868"/>
                </a:solidFill>
                <a:latin typeface="Times New Roman" pitchFamily="18" charset="0"/>
                <a:ea typeface="微软雅黑" pitchFamily="34" charset="-122"/>
                <a:cs typeface="Times New Roman" pitchFamily="18" charset="0"/>
              </a:rPr>
              <a:t>IP </a:t>
            </a:r>
            <a:r>
              <a:rPr lang="zh-CN" altLang="en-US" sz="2000" kern="1200" dirty="0">
                <a:solidFill>
                  <a:srgbClr val="1A3868"/>
                </a:solidFill>
                <a:latin typeface="Times New Roman" pitchFamily="18" charset="0"/>
                <a:ea typeface="微软雅黑" pitchFamily="34" charset="-122"/>
                <a:cs typeface="Times New Roman" pitchFamily="18" charset="0"/>
              </a:rPr>
              <a:t>数据报，而是</a:t>
            </a:r>
            <a:r>
              <a:rPr lang="zh-CN" altLang="en-US" sz="2000" kern="1200" dirty="0">
                <a:solidFill>
                  <a:srgbClr val="C00000"/>
                </a:solidFill>
                <a:latin typeface="Times New Roman" pitchFamily="18" charset="0"/>
                <a:ea typeface="微软雅黑" pitchFamily="34" charset="-122"/>
                <a:cs typeface="Times New Roman" pitchFamily="18" charset="0"/>
              </a:rPr>
              <a:t>送交下层的网络接口软件</a:t>
            </a:r>
            <a:r>
              <a:rPr lang="zh-CN" altLang="en-US" sz="2000" kern="1200" dirty="0">
                <a:solidFill>
                  <a:srgbClr val="1A3868"/>
                </a:solidFill>
                <a:latin typeface="Times New Roman" pitchFamily="18" charset="0"/>
                <a:ea typeface="微软雅黑" pitchFamily="34" charset="-122"/>
                <a:cs typeface="Times New Roman" pitchFamily="18" charset="0"/>
              </a:rPr>
              <a:t>。</a:t>
            </a:r>
          </a:p>
          <a:p>
            <a:pPr algn="just" eaLnBrk="1" fontAlgn="auto" hangingPunct="1">
              <a:spcAft>
                <a:spcPts val="0"/>
              </a:spcAft>
              <a:defRPr/>
            </a:pPr>
            <a:r>
              <a:rPr lang="zh-CN" altLang="en-US" sz="2000" kern="1200" dirty="0">
                <a:solidFill>
                  <a:srgbClr val="1A3868"/>
                </a:solidFill>
                <a:latin typeface="Times New Roman" pitchFamily="18" charset="0"/>
                <a:ea typeface="微软雅黑" pitchFamily="34" charset="-122"/>
                <a:cs typeface="Times New Roman" pitchFamily="18" charset="0"/>
              </a:rPr>
              <a:t>网络接口软件使用 </a:t>
            </a:r>
            <a:r>
              <a:rPr lang="en-US" altLang="zh-CN" sz="2000" kern="1200" dirty="0">
                <a:solidFill>
                  <a:srgbClr val="C00000"/>
                </a:solidFill>
                <a:latin typeface="Times New Roman" pitchFamily="18" charset="0"/>
                <a:ea typeface="微软雅黑" pitchFamily="34" charset="-122"/>
                <a:cs typeface="Times New Roman" pitchFamily="18" charset="0"/>
              </a:rPr>
              <a:t>ARP </a:t>
            </a:r>
            <a:r>
              <a:rPr lang="zh-CN" altLang="en-US" sz="2000" kern="1200" dirty="0">
                <a:solidFill>
                  <a:srgbClr val="1A3868"/>
                </a:solidFill>
                <a:latin typeface="Times New Roman" pitchFamily="18" charset="0"/>
                <a:ea typeface="微软雅黑" pitchFamily="34" charset="-122"/>
                <a:cs typeface="Times New Roman" pitchFamily="18" charset="0"/>
              </a:rPr>
              <a:t>负责</a:t>
            </a:r>
            <a:r>
              <a:rPr lang="zh-CN" altLang="en-US" sz="2000" kern="1200" dirty="0">
                <a:solidFill>
                  <a:srgbClr val="C00000"/>
                </a:solidFill>
                <a:latin typeface="Times New Roman" pitchFamily="18" charset="0"/>
                <a:ea typeface="微软雅黑" pitchFamily="34" charset="-122"/>
                <a:cs typeface="Times New Roman" pitchFamily="18" charset="0"/>
              </a:rPr>
              <a:t>将下一跳路由器的 </a:t>
            </a:r>
            <a:r>
              <a:rPr lang="en-US" altLang="zh-CN" sz="2000" kern="1200" dirty="0">
                <a:solidFill>
                  <a:srgbClr val="C00000"/>
                </a:solidFill>
                <a:latin typeface="Times New Roman" pitchFamily="18" charset="0"/>
                <a:ea typeface="微软雅黑" pitchFamily="34" charset="-122"/>
                <a:cs typeface="Times New Roman" pitchFamily="18" charset="0"/>
              </a:rPr>
              <a:t>IP </a:t>
            </a:r>
            <a:r>
              <a:rPr lang="zh-CN" altLang="en-US" sz="2000" kern="1200" dirty="0">
                <a:solidFill>
                  <a:srgbClr val="C00000"/>
                </a:solidFill>
                <a:latin typeface="Times New Roman" pitchFamily="18" charset="0"/>
                <a:ea typeface="微软雅黑" pitchFamily="34" charset="-122"/>
                <a:cs typeface="Times New Roman" pitchFamily="18" charset="0"/>
              </a:rPr>
              <a:t>地址转换成硬件地址</a:t>
            </a:r>
            <a:r>
              <a:rPr lang="zh-CN" altLang="en-US" sz="2000" kern="1200" dirty="0">
                <a:solidFill>
                  <a:srgbClr val="1A3868"/>
                </a:solidFill>
                <a:latin typeface="Times New Roman" pitchFamily="18" charset="0"/>
                <a:ea typeface="微软雅黑" pitchFamily="34" charset="-122"/>
                <a:cs typeface="Times New Roman" pitchFamily="18" charset="0"/>
              </a:rPr>
              <a:t>，并将此硬件地址放在链路层的 </a:t>
            </a:r>
            <a:r>
              <a:rPr lang="en-US" altLang="zh-CN" sz="2000" kern="1200" dirty="0">
                <a:solidFill>
                  <a:srgbClr val="1A3868"/>
                </a:solidFill>
                <a:latin typeface="Times New Roman" pitchFamily="18" charset="0"/>
                <a:ea typeface="微软雅黑" pitchFamily="34" charset="-122"/>
                <a:cs typeface="Times New Roman" pitchFamily="18" charset="0"/>
              </a:rPr>
              <a:t>MAC </a:t>
            </a:r>
            <a:r>
              <a:rPr lang="zh-CN" altLang="en-US" sz="2000" kern="1200" dirty="0">
                <a:solidFill>
                  <a:srgbClr val="1A3868"/>
                </a:solidFill>
                <a:latin typeface="Times New Roman" pitchFamily="18" charset="0"/>
                <a:ea typeface="微软雅黑" pitchFamily="34" charset="-122"/>
                <a:cs typeface="Times New Roman" pitchFamily="18" charset="0"/>
              </a:rPr>
              <a:t>帧的首部，然后根据这个硬件地址找到下一跳路由器</a:t>
            </a:r>
            <a:r>
              <a:rPr lang="zh-CN" altLang="en-US" sz="2000" kern="1200" dirty="0" smtClean="0">
                <a:solidFill>
                  <a:srgbClr val="1A3868"/>
                </a:solidFill>
                <a:latin typeface="Times New Roman" pitchFamily="18" charset="0"/>
                <a:ea typeface="微软雅黑" pitchFamily="34" charset="-122"/>
                <a:cs typeface="Times New Roman" pitchFamily="18" charset="0"/>
              </a:rPr>
              <a:t>。</a:t>
            </a:r>
            <a:endParaRPr lang="zh-CN" altLang="en-US" sz="2000" kern="1200" dirty="0">
              <a:solidFill>
                <a:srgbClr val="1A3868"/>
              </a:solidFill>
              <a:latin typeface="Times New Roman" pitchFamily="18" charset="0"/>
              <a:ea typeface="微软雅黑" pitchFamily="34" charset="-122"/>
              <a:cs typeface="Times New Roman" pitchFamily="18" charset="0"/>
            </a:endParaRPr>
          </a:p>
        </p:txBody>
      </p:sp>
      <p:sp>
        <p:nvSpPr>
          <p:cNvPr id="4" name="页脚占位符 3"/>
          <p:cNvSpPr>
            <a:spLocks noGrp="1"/>
          </p:cNvSpPr>
          <p:nvPr>
            <p:ph type="ftr" sz="quarter" idx="10"/>
          </p:nvPr>
        </p:nvSpPr>
        <p:spPr/>
        <p:txBody>
          <a:bodyPr/>
          <a:lstStyle/>
          <a:p>
            <a:pPr>
              <a:defRPr/>
            </a:pPr>
            <a:fld id="{9FEF4494-DDFC-4F1D-A865-85F2C140FB46}" type="slidenum">
              <a:rPr lang="zh-CN" altLang="en-US" smtClean="0"/>
              <a:pPr>
                <a:defRPr/>
              </a:pPr>
              <a:t>14</a:t>
            </a:fld>
            <a:endParaRPr lang="en-US" altLang="zh-CN"/>
          </a:p>
        </p:txBody>
      </p:sp>
    </p:spTree>
    <p:extLst>
      <p:ext uri="{BB962C8B-B14F-4D97-AF65-F5344CB8AC3E}">
        <p14:creationId xmlns:p14="http://schemas.microsoft.com/office/powerpoint/2010/main" val="1266940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9" name="标题 1"/>
          <p:cNvSpPr>
            <a:spLocks noGrp="1"/>
          </p:cNvSpPr>
          <p:nvPr>
            <p:ph type="title" idx="4294967295"/>
          </p:nvPr>
        </p:nvSpPr>
        <p:spPr>
          <a:xfrm>
            <a:off x="428625" y="671513"/>
            <a:ext cx="5286375" cy="614362"/>
          </a:xfrm>
        </p:spPr>
        <p:txBody>
          <a:bodyPr/>
          <a:lstStyle/>
          <a:p>
            <a:pPr algn="l">
              <a:defRPr/>
            </a:pPr>
            <a:r>
              <a:rPr lang="zh-CN" altLang="en-US" sz="2400" dirty="0" smtClean="0">
                <a:solidFill>
                  <a:srgbClr val="007D7A"/>
                </a:solidFill>
                <a:latin typeface="Times New Roman" pitchFamily="18" charset="0"/>
                <a:ea typeface="+mn-ea"/>
                <a:cs typeface="Times New Roman" pitchFamily="18" charset="0"/>
              </a:rPr>
              <a:t>三、</a:t>
            </a:r>
            <a:r>
              <a:rPr lang="en-US" altLang="zh-CN" sz="2400" dirty="0" smtClean="0">
                <a:solidFill>
                  <a:srgbClr val="007D7A"/>
                </a:solidFill>
                <a:latin typeface="Times New Roman" pitchFamily="18" charset="0"/>
                <a:ea typeface="+mn-ea"/>
                <a:cs typeface="Times New Roman" pitchFamily="18" charset="0"/>
              </a:rPr>
              <a:t>IP</a:t>
            </a:r>
            <a:r>
              <a:rPr lang="zh-CN" altLang="en-US" sz="2400" dirty="0">
                <a:solidFill>
                  <a:srgbClr val="007D7A"/>
                </a:solidFill>
                <a:latin typeface="Times New Roman" pitchFamily="18" charset="0"/>
                <a:ea typeface="+mn-ea"/>
                <a:cs typeface="Times New Roman" pitchFamily="18" charset="0"/>
              </a:rPr>
              <a:t>路由汇聚</a:t>
            </a:r>
            <a:endParaRPr lang="en-US" altLang="zh-CN" sz="2400" dirty="0">
              <a:solidFill>
                <a:srgbClr val="007D7A"/>
              </a:solidFill>
              <a:latin typeface="Times New Roman" pitchFamily="18" charset="0"/>
              <a:ea typeface="+mn-ea"/>
              <a:cs typeface="Times New Roman" pitchFamily="18" charset="0"/>
            </a:endParaRPr>
          </a:p>
        </p:txBody>
      </p:sp>
      <p:sp>
        <p:nvSpPr>
          <p:cNvPr id="366600" name="内容占位符 2"/>
          <p:cNvSpPr>
            <a:spLocks noGrp="1"/>
          </p:cNvSpPr>
          <p:nvPr>
            <p:ph idx="4294967295"/>
          </p:nvPr>
        </p:nvSpPr>
        <p:spPr>
          <a:xfrm>
            <a:off x="285750" y="1330325"/>
            <a:ext cx="4102100" cy="455613"/>
          </a:xfrm>
        </p:spPr>
        <p:txBody>
          <a:bodyPr/>
          <a:lstStyle/>
          <a:p>
            <a:pPr>
              <a:defRPr/>
            </a:pPr>
            <a:r>
              <a:rPr lang="en-US" altLang="zh-CN" sz="2000" kern="1200" dirty="0">
                <a:solidFill>
                  <a:srgbClr val="1A3868"/>
                </a:solidFill>
                <a:latin typeface="Times New Roman" pitchFamily="18" charset="0"/>
                <a:cs typeface="Times New Roman" pitchFamily="18" charset="0"/>
              </a:rPr>
              <a:t>CIDR</a:t>
            </a:r>
            <a:r>
              <a:rPr lang="zh-CN" altLang="en-US" sz="2000" kern="1200" dirty="0">
                <a:solidFill>
                  <a:srgbClr val="1A3868"/>
                </a:solidFill>
                <a:latin typeface="Times New Roman" pitchFamily="18" charset="0"/>
                <a:cs typeface="Times New Roman" pitchFamily="18" charset="0"/>
              </a:rPr>
              <a:t>路由汇聚的例子：</a:t>
            </a:r>
          </a:p>
        </p:txBody>
      </p:sp>
      <p:sp>
        <p:nvSpPr>
          <p:cNvPr id="366601" name="Rectangle 6"/>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pPr eaLnBrk="0" hangingPunct="0"/>
            <a:endParaRPr lang="zh-CN" altLang="en-US" sz="2400" u="none">
              <a:solidFill>
                <a:schemeClr val="tx1"/>
              </a:solidFill>
              <a:latin typeface="Copperplate Gothic Bold"/>
              <a:ea typeface="Gulim" pitchFamily="34" charset="-127"/>
            </a:endParaRPr>
          </a:p>
        </p:txBody>
      </p:sp>
      <p:graphicFrame>
        <p:nvGraphicFramePr>
          <p:cNvPr id="366598" name="Object 5"/>
          <p:cNvGraphicFramePr>
            <a:graphicFrameLocks noChangeAspect="1"/>
          </p:cNvGraphicFramePr>
          <p:nvPr>
            <p:extLst>
              <p:ext uri="{D42A27DB-BD31-4B8C-83A1-F6EECF244321}">
                <p14:modId xmlns:p14="http://schemas.microsoft.com/office/powerpoint/2010/main" val="2111487388"/>
              </p:ext>
            </p:extLst>
          </p:nvPr>
        </p:nvGraphicFramePr>
        <p:xfrm>
          <a:off x="11250" y="1348408"/>
          <a:ext cx="8300567" cy="3796680"/>
        </p:xfrm>
        <a:graphic>
          <a:graphicData uri="http://schemas.openxmlformats.org/presentationml/2006/ole">
            <mc:AlternateContent xmlns:mc="http://schemas.openxmlformats.org/markup-compatibility/2006">
              <mc:Choice xmlns:v="urn:schemas-microsoft-com:vml" Requires="v">
                <p:oleObj spid="_x0000_s366624" name="Visio" r:id="rId4" imgW="7102983" imgH="2928366" progId="">
                  <p:embed/>
                </p:oleObj>
              </mc:Choice>
              <mc:Fallback>
                <p:oleObj name="Visio" r:id="rId4" imgW="7102983" imgH="2928366" progId="">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50" y="1348408"/>
                        <a:ext cx="8300567" cy="3796680"/>
                      </a:xfrm>
                      <a:prstGeom prst="rect">
                        <a:avLst/>
                      </a:prstGeom>
                      <a:noFill/>
                      <a:extLst/>
                    </p:spPr>
                  </p:pic>
                </p:oleObj>
              </mc:Fallback>
            </mc:AlternateContent>
          </a:graphicData>
        </a:graphic>
      </p:graphicFrame>
      <p:sp>
        <p:nvSpPr>
          <p:cNvPr id="366602" name="Text Box 7"/>
          <p:cNvSpPr txBox="1">
            <a:spLocks noChangeArrowheads="1"/>
          </p:cNvSpPr>
          <p:nvPr/>
        </p:nvSpPr>
        <p:spPr bwMode="auto">
          <a:xfrm>
            <a:off x="5635833" y="739986"/>
            <a:ext cx="2500312" cy="1309687"/>
          </a:xfrm>
          <a:prstGeom prst="rect">
            <a:avLst/>
          </a:prstGeom>
          <a:noFill/>
          <a:ln w="9525">
            <a:solidFill>
              <a:schemeClr val="tx1"/>
            </a:solidFill>
            <a:miter lim="800000"/>
            <a:headEnd/>
            <a:tailEnd/>
          </a:ln>
        </p:spPr>
        <p:txBody>
          <a:bodyPr>
            <a:spAutoFit/>
          </a:bodyPr>
          <a:lstStyle/>
          <a:p>
            <a:pPr eaLnBrk="0" hangingPunct="0">
              <a:lnSpc>
                <a:spcPct val="110000"/>
              </a:lnSpc>
            </a:pPr>
            <a:r>
              <a:rPr lang="en-US" altLang="zh-CN" sz="1800" b="0" u="none">
                <a:solidFill>
                  <a:srgbClr val="1A3868"/>
                </a:solidFill>
              </a:rPr>
              <a:t>S0,S1</a:t>
            </a:r>
            <a:r>
              <a:rPr lang="zh-CN" altLang="en-US" sz="1800" b="0" u="none">
                <a:solidFill>
                  <a:srgbClr val="1A3868"/>
                </a:solidFill>
              </a:rPr>
              <a:t>：串行专线</a:t>
            </a:r>
          </a:p>
          <a:p>
            <a:pPr eaLnBrk="0" hangingPunct="0">
              <a:lnSpc>
                <a:spcPct val="110000"/>
              </a:lnSpc>
            </a:pPr>
            <a:r>
              <a:rPr lang="en-US" altLang="zh-CN" sz="1800" b="0" u="none">
                <a:solidFill>
                  <a:srgbClr val="1A3868"/>
                </a:solidFill>
              </a:rPr>
              <a:t>E0,E1,E2</a:t>
            </a:r>
            <a:r>
              <a:rPr lang="zh-CN" altLang="en-US" sz="1800" b="0" u="none">
                <a:solidFill>
                  <a:srgbClr val="1A3868"/>
                </a:solidFill>
              </a:rPr>
              <a:t>：以太网接口</a:t>
            </a:r>
          </a:p>
          <a:p>
            <a:pPr eaLnBrk="0" hangingPunct="0">
              <a:lnSpc>
                <a:spcPct val="110000"/>
              </a:lnSpc>
            </a:pPr>
            <a:r>
              <a:rPr lang="en-US" altLang="zh-CN" sz="1800" b="0" u="none">
                <a:solidFill>
                  <a:srgbClr val="1A3868"/>
                </a:solidFill>
              </a:rPr>
              <a:t>R</a:t>
            </a:r>
            <a:r>
              <a:rPr lang="en-US" altLang="zh-CN" sz="1800" b="0" u="none" baseline="-25000">
                <a:solidFill>
                  <a:srgbClr val="1A3868"/>
                </a:solidFill>
              </a:rPr>
              <a:t>E</a:t>
            </a:r>
            <a:r>
              <a:rPr lang="en-US" altLang="zh-CN" sz="1800" b="0" u="none">
                <a:solidFill>
                  <a:srgbClr val="1A3868"/>
                </a:solidFill>
              </a:rPr>
              <a:t>,R</a:t>
            </a:r>
            <a:r>
              <a:rPr lang="en-US" altLang="zh-CN" sz="1800" b="0" u="none" baseline="-25000">
                <a:solidFill>
                  <a:srgbClr val="1A3868"/>
                </a:solidFill>
              </a:rPr>
              <a:t>F</a:t>
            </a:r>
            <a:r>
              <a:rPr lang="zh-CN" altLang="en-US" sz="1800" b="0" u="none">
                <a:solidFill>
                  <a:srgbClr val="1A3868"/>
                </a:solidFill>
              </a:rPr>
              <a:t>：汇聚路由器</a:t>
            </a:r>
          </a:p>
          <a:p>
            <a:pPr eaLnBrk="0" hangingPunct="0">
              <a:lnSpc>
                <a:spcPct val="110000"/>
              </a:lnSpc>
            </a:pPr>
            <a:r>
              <a:rPr lang="en-US" altLang="zh-CN" sz="1800" b="0" u="none">
                <a:solidFill>
                  <a:srgbClr val="1A3868"/>
                </a:solidFill>
              </a:rPr>
              <a:t>R</a:t>
            </a:r>
            <a:r>
              <a:rPr lang="en-US" altLang="zh-CN" sz="1800" b="0" u="none" baseline="-25000">
                <a:solidFill>
                  <a:srgbClr val="1A3868"/>
                </a:solidFill>
              </a:rPr>
              <a:t>A</a:t>
            </a:r>
            <a:r>
              <a:rPr lang="en-US" altLang="zh-CN" sz="1800" b="0" u="none">
                <a:solidFill>
                  <a:srgbClr val="1A3868"/>
                </a:solidFill>
              </a:rPr>
              <a:t>~R</a:t>
            </a:r>
            <a:r>
              <a:rPr lang="en-US" altLang="zh-CN" sz="1800" b="0" u="none" baseline="-25000">
                <a:solidFill>
                  <a:srgbClr val="1A3868"/>
                </a:solidFill>
              </a:rPr>
              <a:t>D</a:t>
            </a:r>
            <a:r>
              <a:rPr lang="zh-CN" altLang="en-US" sz="1800" b="0" u="none">
                <a:solidFill>
                  <a:srgbClr val="1A3868"/>
                </a:solidFill>
              </a:rPr>
              <a:t>：接入路由器</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7" name="标题 1"/>
          <p:cNvSpPr>
            <a:spLocks noGrp="1"/>
          </p:cNvSpPr>
          <p:nvPr>
            <p:ph type="title" idx="4294967295"/>
          </p:nvPr>
        </p:nvSpPr>
        <p:spPr>
          <a:xfrm>
            <a:off x="142875" y="1857375"/>
            <a:ext cx="1500188" cy="1728788"/>
          </a:xfrm>
        </p:spPr>
        <p:txBody>
          <a:bodyPr/>
          <a:lstStyle/>
          <a:p>
            <a:pPr algn="l">
              <a:lnSpc>
                <a:spcPct val="150000"/>
              </a:lnSpc>
              <a:defRPr/>
            </a:pPr>
            <a:r>
              <a:rPr lang="zh-CN" altLang="en-US" sz="2000" kern="1200" dirty="0">
                <a:solidFill>
                  <a:srgbClr val="1A3868"/>
                </a:solidFill>
                <a:latin typeface="Times New Roman" pitchFamily="18" charset="0"/>
                <a:ea typeface="+mn-ea"/>
                <a:cs typeface="Times New Roman" pitchFamily="18" charset="0"/>
              </a:rPr>
              <a:t>汇聚</a:t>
            </a:r>
            <a:r>
              <a:rPr lang="zh-CN" altLang="en-US" sz="2000" kern="1200" dirty="0" smtClean="0">
                <a:solidFill>
                  <a:srgbClr val="1A3868"/>
                </a:solidFill>
                <a:latin typeface="Times New Roman" pitchFamily="18" charset="0"/>
                <a:ea typeface="+mn-ea"/>
                <a:cs typeface="Times New Roman" pitchFamily="18" charset="0"/>
              </a:rPr>
              <a:t>之前</a:t>
            </a:r>
            <a:r>
              <a:rPr lang="en-US" altLang="zh-CN" sz="2000" kern="1200" dirty="0" smtClean="0">
                <a:solidFill>
                  <a:srgbClr val="1A3868"/>
                </a:solidFill>
                <a:latin typeface="Times New Roman" pitchFamily="18" charset="0"/>
                <a:ea typeface="+mn-ea"/>
                <a:cs typeface="Times New Roman" pitchFamily="18" charset="0"/>
              </a:rPr>
              <a:t/>
            </a:r>
            <a:br>
              <a:rPr lang="en-US" altLang="zh-CN" sz="2000" kern="1200" dirty="0" smtClean="0">
                <a:solidFill>
                  <a:srgbClr val="1A3868"/>
                </a:solidFill>
                <a:latin typeface="Times New Roman" pitchFamily="18" charset="0"/>
                <a:ea typeface="+mn-ea"/>
                <a:cs typeface="Times New Roman" pitchFamily="18" charset="0"/>
              </a:rPr>
            </a:br>
            <a:r>
              <a:rPr lang="zh-CN" altLang="en-US" sz="2000" kern="1200" dirty="0" smtClean="0">
                <a:solidFill>
                  <a:srgbClr val="1A3868"/>
                </a:solidFill>
                <a:latin typeface="Times New Roman" pitchFamily="18" charset="0"/>
                <a:ea typeface="+mn-ea"/>
                <a:cs typeface="Times New Roman" pitchFamily="18" charset="0"/>
              </a:rPr>
              <a:t>路由器</a:t>
            </a:r>
            <a:r>
              <a:rPr lang="en-US" altLang="zh-CN" sz="2000" kern="1200" dirty="0" smtClean="0">
                <a:solidFill>
                  <a:srgbClr val="1A3868"/>
                </a:solidFill>
                <a:latin typeface="Times New Roman" pitchFamily="18" charset="0"/>
                <a:ea typeface="+mn-ea"/>
                <a:cs typeface="Times New Roman" pitchFamily="18" charset="0"/>
              </a:rPr>
              <a:t>R</a:t>
            </a:r>
            <a:r>
              <a:rPr lang="en-US" altLang="zh-CN" sz="2000" kern="1200" baseline="-25000" dirty="0" smtClean="0">
                <a:solidFill>
                  <a:srgbClr val="1A3868"/>
                </a:solidFill>
                <a:latin typeface="Times New Roman" pitchFamily="18" charset="0"/>
                <a:ea typeface="+mn-ea"/>
                <a:cs typeface="Times New Roman" pitchFamily="18" charset="0"/>
              </a:rPr>
              <a:t>G</a:t>
            </a:r>
            <a:br>
              <a:rPr lang="en-US" altLang="zh-CN" sz="2000" kern="1200" baseline="-25000" dirty="0" smtClean="0">
                <a:solidFill>
                  <a:srgbClr val="1A3868"/>
                </a:solidFill>
                <a:latin typeface="Times New Roman" pitchFamily="18" charset="0"/>
                <a:ea typeface="+mn-ea"/>
                <a:cs typeface="Times New Roman" pitchFamily="18" charset="0"/>
              </a:rPr>
            </a:br>
            <a:r>
              <a:rPr lang="zh-CN" altLang="en-US" sz="2000" kern="1200" dirty="0" smtClean="0">
                <a:solidFill>
                  <a:srgbClr val="1A3868"/>
                </a:solidFill>
                <a:latin typeface="Times New Roman" pitchFamily="18" charset="0"/>
                <a:ea typeface="+mn-ea"/>
                <a:cs typeface="Times New Roman" pitchFamily="18" charset="0"/>
              </a:rPr>
              <a:t>的</a:t>
            </a:r>
            <a:r>
              <a:rPr lang="zh-CN" altLang="en-US" sz="2000" kern="1200" dirty="0">
                <a:solidFill>
                  <a:srgbClr val="1A3868"/>
                </a:solidFill>
                <a:latin typeface="Times New Roman" pitchFamily="18" charset="0"/>
                <a:ea typeface="+mn-ea"/>
                <a:cs typeface="Times New Roman" pitchFamily="18" charset="0"/>
              </a:rPr>
              <a:t>路由表</a:t>
            </a:r>
          </a:p>
        </p:txBody>
      </p:sp>
      <p:graphicFrame>
        <p:nvGraphicFramePr>
          <p:cNvPr id="4" name="Group 148"/>
          <p:cNvGraphicFramePr>
            <a:graphicFrameLocks noGrp="1"/>
          </p:cNvGraphicFramePr>
          <p:nvPr>
            <p:extLst>
              <p:ext uri="{D42A27DB-BD31-4B8C-83A1-F6EECF244321}">
                <p14:modId xmlns:p14="http://schemas.microsoft.com/office/powerpoint/2010/main" val="622491305"/>
              </p:ext>
            </p:extLst>
          </p:nvPr>
        </p:nvGraphicFramePr>
        <p:xfrm>
          <a:off x="1500188" y="785813"/>
          <a:ext cx="4643470" cy="4170712"/>
        </p:xfrm>
        <a:graphic>
          <a:graphicData uri="http://schemas.openxmlformats.org/drawingml/2006/table">
            <a:tbl>
              <a:tblPr/>
              <a:tblGrid>
                <a:gridCol w="2463883">
                  <a:extLst>
                    <a:ext uri="{9D8B030D-6E8A-4147-A177-3AD203B41FA5}">
                      <a16:colId xmlns:a16="http://schemas.microsoft.com/office/drawing/2014/main" val="20000"/>
                    </a:ext>
                  </a:extLst>
                </a:gridCol>
                <a:gridCol w="2179587">
                  <a:extLst>
                    <a:ext uri="{9D8B030D-6E8A-4147-A177-3AD203B41FA5}">
                      <a16:colId xmlns:a16="http://schemas.microsoft.com/office/drawing/2014/main" val="20001"/>
                    </a:ext>
                  </a:extLst>
                </a:gridCol>
              </a:tblGrid>
              <a:tr h="352453">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600" b="1" i="0" u="none" strike="noStrike" kern="1200" cap="none" normalizeH="0" baseline="0" dirty="0" smtClean="0">
                          <a:ln>
                            <a:noFill/>
                          </a:ln>
                          <a:solidFill>
                            <a:schemeClr val="bg1"/>
                          </a:solidFill>
                          <a:effectLst/>
                          <a:latin typeface="+mn-ea"/>
                          <a:ea typeface="+mn-ea"/>
                          <a:cs typeface="+mn-cs"/>
                        </a:rPr>
                        <a:t>目的网络</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600" b="1" i="0" u="none" strike="noStrike" kern="1200" cap="none" normalizeH="0" baseline="0" dirty="0" smtClean="0">
                          <a:ln>
                            <a:noFill/>
                          </a:ln>
                          <a:solidFill>
                            <a:schemeClr val="bg1"/>
                          </a:solidFill>
                          <a:effectLst/>
                          <a:latin typeface="+mn-ea"/>
                          <a:ea typeface="+mn-ea"/>
                          <a:cs typeface="+mn-cs"/>
                        </a:rPr>
                        <a:t>输出接口</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extLst>
                  <a:ext uri="{0D108BD9-81ED-4DB2-BD59-A6C34878D82A}">
                    <a16:rowId xmlns:a16="http://schemas.microsoft.com/office/drawing/2014/main" val="10000"/>
                  </a:ext>
                </a:extLst>
              </a:tr>
              <a:tr h="296735">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156.26.63.240/30</a:t>
                      </a:r>
                      <a:endParaRPr kumimoji="0" lang="zh-CN"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S0</a:t>
                      </a:r>
                      <a:r>
                        <a:rPr kumimoji="0" lang="zh-CN" altLang="en-US" sz="1600" b="1" i="0" u="none" strike="noStrike" cap="none" normalizeH="0" baseline="0" smtClean="0">
                          <a:ln>
                            <a:noFill/>
                          </a:ln>
                          <a:solidFill>
                            <a:srgbClr val="267326"/>
                          </a:solidFill>
                          <a:effectLst/>
                          <a:latin typeface="Times New Roman" pitchFamily="18" charset="0"/>
                          <a:ea typeface="+mn-ea"/>
                          <a:cs typeface="Times New Roman" pitchFamily="18" charset="0"/>
                        </a:rPr>
                        <a:t>（直接连接）</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94658">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rPr>
                        <a:t>156.26.63.244/30</a:t>
                      </a:r>
                      <a:endParaRPr kumimoji="0" lang="zh-CN"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S1</a:t>
                      </a:r>
                      <a:r>
                        <a:rPr kumimoji="0" lang="zh-CN" altLang="en-US" sz="1600" b="1" i="0" u="none" strike="noStrike" cap="none" normalizeH="0" baseline="0" smtClean="0">
                          <a:ln>
                            <a:noFill/>
                          </a:ln>
                          <a:solidFill>
                            <a:srgbClr val="267326"/>
                          </a:solidFill>
                          <a:effectLst/>
                          <a:latin typeface="Times New Roman" pitchFamily="18" charset="0"/>
                          <a:ea typeface="+mn-ea"/>
                          <a:cs typeface="Times New Roman" pitchFamily="18" charset="0"/>
                        </a:rPr>
                        <a:t>（直接连接）</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3214">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156.26.63.0/28</a:t>
                      </a:r>
                      <a:endParaRPr kumimoji="0" lang="zh-CN"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rPr>
                        <a:t>S0</a:t>
                      </a:r>
                      <a:endParaRPr kumimoji="0" lang="zh-CN" altLang="zh-CN" sz="1600" b="1" i="0" u="none" strike="noStrike" cap="none" normalizeH="0" baseline="0" dirty="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156.26.63.16/28</a:t>
                      </a:r>
                      <a:endParaRPr kumimoji="0" lang="zh-CN"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rgbClr val="267326"/>
                          </a:solidFill>
                          <a:effectLst/>
                          <a:latin typeface="Times New Roman" pitchFamily="18" charset="0"/>
                          <a:ea typeface="+mn-ea"/>
                          <a:cs typeface="Times New Roman" pitchFamily="18" charset="0"/>
                        </a:rPr>
                        <a:t>S1</a:t>
                      </a:r>
                      <a:endParaRPr kumimoji="0" lang="zh-CN" altLang="zh-CN" sz="1600" b="1"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156.26.0.0/24</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dirty="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dirty="0" smtClean="0">
                          <a:ln>
                            <a:noFill/>
                          </a:ln>
                          <a:solidFill>
                            <a:schemeClr val="hlink"/>
                          </a:solidFill>
                          <a:effectLst/>
                          <a:latin typeface="Times New Roman" pitchFamily="18" charset="0"/>
                          <a:ea typeface="+mn-ea"/>
                          <a:cs typeface="Times New Roman" pitchFamily="18" charset="0"/>
                        </a:rPr>
                        <a:t>S0</a:t>
                      </a:r>
                      <a:endParaRPr kumimoji="0" lang="zh-CN" altLang="zh-CN" sz="1600" b="1" i="0" u="none" strike="noStrike" cap="none" normalizeH="0" baseline="0" dirty="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156.26.1.0/24</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S0</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156.26.2.0/24</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S0</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156.26.3.0/24</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hlink"/>
                          </a:solidFill>
                          <a:effectLst/>
                          <a:latin typeface="Times New Roman" pitchFamily="18" charset="0"/>
                          <a:ea typeface="+mn-ea"/>
                          <a:cs typeface="Times New Roman" pitchFamily="18" charset="0"/>
                        </a:rPr>
                        <a:t>S0</a:t>
                      </a:r>
                      <a:endParaRPr kumimoji="0" lang="zh-CN" altLang="zh-CN" sz="1600" b="1" i="0" u="none" strike="noStrike" cap="none" normalizeH="0" baseline="0" smtClean="0">
                        <a:ln>
                          <a:noFill/>
                        </a:ln>
                        <a:solidFill>
                          <a:schemeClr val="hlink"/>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156.26.56.0/24</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S1</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156.26.57.0/24</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S1</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156.26.58.0/24</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rPr>
                        <a:t>S1</a:t>
                      </a:r>
                      <a:endParaRPr kumimoji="0" lang="zh-CN" altLang="zh-CN" sz="1600" b="1" i="0" u="none" strike="noStrike" cap="none" normalizeH="0" baseline="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322651">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rPr>
                        <a:t>156.26.59.0/24</a:t>
                      </a:r>
                      <a:endParaRPr kumimoji="0" lang="zh-CN"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ts val="1200"/>
                        </a:lnSpc>
                        <a:spcBef>
                          <a:spcPct val="0"/>
                        </a:spcBef>
                        <a:spcAft>
                          <a:spcPct val="0"/>
                        </a:spcAft>
                        <a:buClrTx/>
                        <a:buSzTx/>
                        <a:buFontTx/>
                        <a:buNone/>
                        <a:tabLst/>
                      </a:pPr>
                      <a:endParaRPr kumimoji="0" lang="en-US"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endParaRPr>
                    </a:p>
                    <a:p>
                      <a:pPr marL="0" marR="0" lvl="0" indent="0" algn="l" defTabSz="914400" rtl="0" eaLnBrk="1" fontAlgn="base" latinLnBrk="0" hangingPunct="1">
                        <a:lnSpc>
                          <a:spcPts val="1200"/>
                        </a:lnSpc>
                        <a:spcBef>
                          <a:spcPct val="0"/>
                        </a:spcBef>
                        <a:spcAft>
                          <a:spcPct val="0"/>
                        </a:spcAft>
                        <a:buClrTx/>
                        <a:buSzTx/>
                        <a:buFontTx/>
                        <a:buNone/>
                        <a:tabLst/>
                      </a:pPr>
                      <a:r>
                        <a:rPr kumimoji="0" lang="en-US"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rPr>
                        <a:t>S1</a:t>
                      </a:r>
                      <a:endParaRPr kumimoji="0" lang="zh-CN" altLang="zh-CN" sz="1600" b="1" i="0" u="none" strike="noStrike" cap="none" normalizeH="0" baseline="0" dirty="0" smtClean="0">
                        <a:ln>
                          <a:noFill/>
                        </a:ln>
                        <a:solidFill>
                          <a:schemeClr val="accent1"/>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1" name="标题 1"/>
          <p:cNvSpPr>
            <a:spLocks noGrp="1"/>
          </p:cNvSpPr>
          <p:nvPr>
            <p:ph type="title" idx="4294967295"/>
          </p:nvPr>
        </p:nvSpPr>
        <p:spPr>
          <a:xfrm>
            <a:off x="214313" y="571500"/>
            <a:ext cx="6429375" cy="857250"/>
          </a:xfrm>
        </p:spPr>
        <p:txBody>
          <a:bodyPr/>
          <a:lstStyle/>
          <a:p>
            <a:pPr algn="l">
              <a:defRPr/>
            </a:pPr>
            <a:r>
              <a:rPr lang="zh-CN" altLang="en-US" sz="2400" dirty="0">
                <a:solidFill>
                  <a:srgbClr val="007D7A"/>
                </a:solidFill>
                <a:latin typeface="Times New Roman" pitchFamily="18" charset="0"/>
                <a:ea typeface="+mn-ea"/>
                <a:cs typeface="Times New Roman" pitchFamily="18" charset="0"/>
              </a:rPr>
              <a:t>地址汇聚过程</a:t>
            </a:r>
          </a:p>
        </p:txBody>
      </p:sp>
      <p:sp>
        <p:nvSpPr>
          <p:cNvPr id="368642" name="内容占位符 2"/>
          <p:cNvSpPr>
            <a:spLocks noGrp="1"/>
          </p:cNvSpPr>
          <p:nvPr>
            <p:ph idx="4294967295"/>
          </p:nvPr>
        </p:nvSpPr>
        <p:spPr>
          <a:xfrm>
            <a:off x="185738" y="1285875"/>
            <a:ext cx="6529387" cy="3600450"/>
          </a:xfrm>
        </p:spPr>
        <p:txBody>
          <a:bodyPr/>
          <a:lstStyle/>
          <a:p>
            <a:pPr marL="266700" indent="-266700">
              <a:lnSpc>
                <a:spcPct val="110000"/>
              </a:lnSpc>
              <a:spcAft>
                <a:spcPts val="0"/>
              </a:spcAft>
              <a:defRPr/>
            </a:pPr>
            <a:r>
              <a:rPr lang="zh-CN" altLang="en-US" sz="2000" kern="1200" dirty="0">
                <a:solidFill>
                  <a:srgbClr val="1A3868"/>
                </a:solidFill>
                <a:latin typeface="Times New Roman" pitchFamily="18" charset="0"/>
                <a:cs typeface="Times New Roman" pitchFamily="18" charset="0"/>
              </a:rPr>
              <a:t>路由选择遵循</a:t>
            </a:r>
            <a:r>
              <a:rPr lang="en-US" altLang="zh-CN" sz="2000" kern="1200" dirty="0" smtClean="0">
                <a:solidFill>
                  <a:srgbClr val="C00000"/>
                </a:solidFill>
                <a:latin typeface="Times New Roman" pitchFamily="18" charset="0"/>
                <a:cs typeface="Times New Roman" pitchFamily="18" charset="0"/>
              </a:rPr>
              <a:t>“</a:t>
            </a:r>
            <a:r>
              <a:rPr lang="zh-CN" altLang="en-US" sz="2000" kern="1200" dirty="0" smtClean="0">
                <a:solidFill>
                  <a:srgbClr val="C00000"/>
                </a:solidFill>
                <a:latin typeface="Times New Roman" pitchFamily="18" charset="0"/>
                <a:cs typeface="Times New Roman" pitchFamily="18" charset="0"/>
              </a:rPr>
              <a:t>最长前缀匹配</a:t>
            </a:r>
            <a:r>
              <a:rPr lang="en-US" altLang="zh-CN" sz="2000" kern="1200" dirty="0" smtClean="0">
                <a:solidFill>
                  <a:srgbClr val="C00000"/>
                </a:solidFill>
                <a:latin typeface="Times New Roman" pitchFamily="18" charset="0"/>
                <a:cs typeface="Times New Roman" pitchFamily="18" charset="0"/>
              </a:rPr>
              <a:t>”</a:t>
            </a:r>
            <a:r>
              <a:rPr lang="zh-CN" altLang="en-US" sz="2000" kern="1200" dirty="0">
                <a:solidFill>
                  <a:srgbClr val="1A3868"/>
                </a:solidFill>
                <a:latin typeface="Times New Roman" pitchFamily="18" charset="0"/>
                <a:cs typeface="Times New Roman" pitchFamily="18" charset="0"/>
              </a:rPr>
              <a:t>的原则。寻找</a:t>
            </a:r>
            <a:r>
              <a:rPr lang="en-US" altLang="zh-CN" sz="2000" kern="1200" dirty="0">
                <a:solidFill>
                  <a:srgbClr val="1A3868"/>
                </a:solidFill>
                <a:latin typeface="Times New Roman" pitchFamily="18" charset="0"/>
                <a:cs typeface="Times New Roman" pitchFamily="18" charset="0"/>
              </a:rPr>
              <a:t>156.26.0.0/24</a:t>
            </a:r>
            <a:r>
              <a:rPr lang="zh-CN" altLang="en-US" sz="2000" kern="1200" dirty="0">
                <a:solidFill>
                  <a:srgbClr val="1A3868"/>
                </a:solidFill>
                <a:latin typeface="Times New Roman" pitchFamily="18" charset="0"/>
                <a:cs typeface="Times New Roman" pitchFamily="18" charset="0"/>
              </a:rPr>
              <a:t>～</a:t>
            </a:r>
            <a:r>
              <a:rPr lang="en-US" altLang="zh-CN" sz="2000" kern="1200" dirty="0">
                <a:solidFill>
                  <a:srgbClr val="1A3868"/>
                </a:solidFill>
                <a:latin typeface="Times New Roman" pitchFamily="18" charset="0"/>
                <a:cs typeface="Times New Roman" pitchFamily="18" charset="0"/>
              </a:rPr>
              <a:t>156.26.3.0/24</a:t>
            </a:r>
            <a:r>
              <a:rPr lang="zh-CN" altLang="en-US" sz="2000" kern="1200" dirty="0">
                <a:solidFill>
                  <a:srgbClr val="1A3868"/>
                </a:solidFill>
                <a:latin typeface="Times New Roman" pitchFamily="18" charset="0"/>
                <a:cs typeface="Times New Roman" pitchFamily="18" charset="0"/>
              </a:rPr>
              <a:t>等</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项的最长相同的前缀，只要观察地址中的第</a:t>
            </a:r>
            <a:r>
              <a:rPr lang="en-US" altLang="zh-CN" sz="2000" kern="1200" dirty="0">
                <a:solidFill>
                  <a:srgbClr val="1A3868"/>
                </a:solidFill>
                <a:latin typeface="Times New Roman" pitchFamily="18" charset="0"/>
                <a:cs typeface="Times New Roman" pitchFamily="18" charset="0"/>
              </a:rPr>
              <a:t>3</a:t>
            </a:r>
            <a:r>
              <a:rPr lang="zh-CN" altLang="en-US" sz="2000" kern="1200" dirty="0">
                <a:solidFill>
                  <a:srgbClr val="1A3868"/>
                </a:solidFill>
                <a:latin typeface="Times New Roman" pitchFamily="18" charset="0"/>
                <a:cs typeface="Times New Roman" pitchFamily="18" charset="0"/>
              </a:rPr>
              <a:t>个字节：</a:t>
            </a:r>
          </a:p>
          <a:p>
            <a:pPr marL="266700" indent="-266700">
              <a:lnSpc>
                <a:spcPct val="110000"/>
              </a:lnSpc>
              <a:spcAft>
                <a:spcPts val="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10000"/>
              </a:lnSpc>
              <a:spcAft>
                <a:spcPts val="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10000"/>
              </a:lnSpc>
              <a:spcAft>
                <a:spcPts val="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10000"/>
              </a:lnSpc>
              <a:spcAft>
                <a:spcPts val="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10000"/>
              </a:lnSpc>
              <a:spcAft>
                <a:spcPts val="0"/>
              </a:spcAft>
              <a:defRPr/>
            </a:pPr>
            <a:r>
              <a:rPr lang="zh-CN" altLang="en-US" sz="2000" kern="1200" dirty="0" smtClean="0">
                <a:solidFill>
                  <a:srgbClr val="1A3868"/>
                </a:solidFill>
                <a:latin typeface="Times New Roman" pitchFamily="18" charset="0"/>
                <a:cs typeface="Times New Roman" pitchFamily="18" charset="0"/>
              </a:rPr>
              <a:t>第</a:t>
            </a:r>
            <a:r>
              <a:rPr lang="en-US" altLang="zh-CN" sz="2000" kern="1200" dirty="0">
                <a:solidFill>
                  <a:srgbClr val="1A3868"/>
                </a:solidFill>
                <a:latin typeface="Times New Roman" pitchFamily="18" charset="0"/>
                <a:cs typeface="Times New Roman" pitchFamily="18" charset="0"/>
              </a:rPr>
              <a:t>3</a:t>
            </a:r>
            <a:r>
              <a:rPr lang="zh-CN" altLang="en-US" sz="2000" kern="1200" dirty="0">
                <a:solidFill>
                  <a:srgbClr val="1A3868"/>
                </a:solidFill>
                <a:latin typeface="Times New Roman" pitchFamily="18" charset="0"/>
                <a:cs typeface="Times New Roman" pitchFamily="18" charset="0"/>
              </a:rPr>
              <a:t>个字节的前</a:t>
            </a:r>
            <a:r>
              <a:rPr lang="en-US" altLang="zh-CN" sz="2000" kern="1200" dirty="0">
                <a:solidFill>
                  <a:srgbClr val="1A3868"/>
                </a:solidFill>
                <a:latin typeface="Times New Roman" pitchFamily="18" charset="0"/>
                <a:cs typeface="Times New Roman" pitchFamily="18" charset="0"/>
              </a:rPr>
              <a:t>6</a:t>
            </a:r>
            <a:r>
              <a:rPr lang="zh-CN" altLang="en-US" sz="2000" kern="1200" dirty="0">
                <a:solidFill>
                  <a:srgbClr val="1A3868"/>
                </a:solidFill>
                <a:latin typeface="Times New Roman" pitchFamily="18" charset="0"/>
                <a:cs typeface="Times New Roman" pitchFamily="18" charset="0"/>
              </a:rPr>
              <a:t>位都是相同的，</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项中最长相同的前缀为</a:t>
            </a:r>
            <a:r>
              <a:rPr lang="en-US" altLang="zh-CN" sz="2000" kern="1200" dirty="0">
                <a:solidFill>
                  <a:srgbClr val="1A3868"/>
                </a:solidFill>
                <a:latin typeface="Times New Roman" pitchFamily="18" charset="0"/>
                <a:cs typeface="Times New Roman" pitchFamily="18" charset="0"/>
              </a:rPr>
              <a:t>22</a:t>
            </a:r>
            <a:r>
              <a:rPr lang="zh-CN" altLang="en-US" sz="2000" kern="1200" dirty="0">
                <a:solidFill>
                  <a:srgbClr val="1A3868"/>
                </a:solidFill>
                <a:latin typeface="Times New Roman" pitchFamily="18" charset="0"/>
                <a:cs typeface="Times New Roman" pitchFamily="18" charset="0"/>
              </a:rPr>
              <a:t>位；路由表中这</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项可以合并成：</a:t>
            </a:r>
            <a:r>
              <a:rPr lang="en-US" altLang="zh-CN" sz="2000" kern="1200" dirty="0">
                <a:solidFill>
                  <a:srgbClr val="1A3868"/>
                </a:solidFill>
                <a:latin typeface="Times New Roman" pitchFamily="18" charset="0"/>
                <a:cs typeface="Times New Roman" pitchFamily="18" charset="0"/>
              </a:rPr>
              <a:t>156.26.0.0/22</a:t>
            </a:r>
            <a:r>
              <a:rPr lang="zh-CN" altLang="en-US" sz="2000" kern="1200" dirty="0">
                <a:solidFill>
                  <a:srgbClr val="1A3868"/>
                </a:solidFill>
                <a:latin typeface="Times New Roman" pitchFamily="18" charset="0"/>
                <a:cs typeface="Times New Roman" pitchFamily="18" charset="0"/>
              </a:rPr>
              <a:t>。</a:t>
            </a:r>
          </a:p>
        </p:txBody>
      </p:sp>
      <p:sp>
        <p:nvSpPr>
          <p:cNvPr id="429059" name="矩形 3"/>
          <p:cNvSpPr>
            <a:spLocks noChangeArrowheads="1"/>
          </p:cNvSpPr>
          <p:nvPr/>
        </p:nvSpPr>
        <p:spPr bwMode="auto">
          <a:xfrm>
            <a:off x="1214438" y="2386013"/>
            <a:ext cx="3786187" cy="1401762"/>
          </a:xfrm>
          <a:prstGeom prst="rect">
            <a:avLst/>
          </a:prstGeom>
          <a:noFill/>
          <a:ln w="9525">
            <a:noFill/>
            <a:miter lim="800000"/>
            <a:headEnd/>
            <a:tailEnd/>
          </a:ln>
        </p:spPr>
        <p:txBody>
          <a:bodyPr>
            <a:spAutoFit/>
          </a:bodyPr>
          <a:lstStyle/>
          <a:p>
            <a:pPr marL="1703388" indent="-1703388" algn="dist">
              <a:spcAft>
                <a:spcPts val="200"/>
              </a:spcAft>
            </a:pPr>
            <a:r>
              <a:rPr lang="en-US" altLang="zh-CN" sz="2000" b="0" u="none">
                <a:solidFill>
                  <a:srgbClr val="1A3868"/>
                </a:solidFill>
              </a:rPr>
              <a:t>0=</a:t>
            </a:r>
            <a:r>
              <a:rPr lang="en-US" altLang="zh-CN" sz="2000" b="0" u="none">
                <a:solidFill>
                  <a:srgbClr val="C00000"/>
                </a:solidFill>
              </a:rPr>
              <a:t>000000</a:t>
            </a:r>
            <a:r>
              <a:rPr lang="en-US" altLang="zh-CN" sz="2000" b="0" u="none">
                <a:solidFill>
                  <a:srgbClr val="1A3868"/>
                </a:solidFill>
              </a:rPr>
              <a:t>00</a:t>
            </a:r>
            <a:endParaRPr lang="zh-CN" altLang="en-US" sz="2000" b="0" u="none">
              <a:solidFill>
                <a:srgbClr val="1A3868"/>
              </a:solidFill>
            </a:endParaRPr>
          </a:p>
          <a:p>
            <a:pPr marL="1703388" indent="-1703388" algn="dist">
              <a:spcAft>
                <a:spcPts val="200"/>
              </a:spcAft>
            </a:pPr>
            <a:r>
              <a:rPr lang="en-US" altLang="zh-CN" sz="2000" b="0" u="none">
                <a:solidFill>
                  <a:srgbClr val="1A3868"/>
                </a:solidFill>
              </a:rPr>
              <a:t>1=</a:t>
            </a:r>
            <a:r>
              <a:rPr lang="en-US" altLang="zh-CN" sz="2000" b="0" u="none">
                <a:solidFill>
                  <a:srgbClr val="C00000"/>
                </a:solidFill>
              </a:rPr>
              <a:t>000000</a:t>
            </a:r>
            <a:r>
              <a:rPr lang="en-US" altLang="zh-CN" sz="2000" b="0" u="none">
                <a:solidFill>
                  <a:srgbClr val="1A3868"/>
                </a:solidFill>
              </a:rPr>
              <a:t>01</a:t>
            </a:r>
            <a:endParaRPr lang="zh-CN" altLang="en-US" sz="2000" b="0" u="none">
              <a:solidFill>
                <a:srgbClr val="1A3868"/>
              </a:solidFill>
            </a:endParaRPr>
          </a:p>
          <a:p>
            <a:pPr marL="1703388" indent="-1703388" algn="dist">
              <a:spcAft>
                <a:spcPts val="200"/>
              </a:spcAft>
            </a:pPr>
            <a:r>
              <a:rPr lang="en-US" altLang="zh-CN" sz="2000" b="0" u="none">
                <a:solidFill>
                  <a:srgbClr val="1A3868"/>
                </a:solidFill>
              </a:rPr>
              <a:t>2=</a:t>
            </a:r>
            <a:r>
              <a:rPr lang="en-US" altLang="zh-CN" sz="2000" b="0" u="none">
                <a:solidFill>
                  <a:srgbClr val="C00000"/>
                </a:solidFill>
              </a:rPr>
              <a:t>000000</a:t>
            </a:r>
            <a:r>
              <a:rPr lang="en-US" altLang="zh-CN" sz="2000" b="0" u="none">
                <a:solidFill>
                  <a:srgbClr val="1A3868"/>
                </a:solidFill>
              </a:rPr>
              <a:t>10</a:t>
            </a:r>
            <a:endParaRPr lang="zh-CN" altLang="en-US" sz="2000" b="0" u="none">
              <a:solidFill>
                <a:srgbClr val="1A3868"/>
              </a:solidFill>
            </a:endParaRPr>
          </a:p>
          <a:p>
            <a:pPr marL="1703388" indent="-1703388" algn="dist">
              <a:spcAft>
                <a:spcPts val="200"/>
              </a:spcAft>
            </a:pPr>
            <a:r>
              <a:rPr lang="en-US" altLang="zh-CN" sz="2000" b="0" u="none">
                <a:solidFill>
                  <a:srgbClr val="1A3868"/>
                </a:solidFill>
              </a:rPr>
              <a:t>3=</a:t>
            </a:r>
            <a:r>
              <a:rPr lang="en-US" altLang="zh-CN" sz="2000" b="0" u="none">
                <a:solidFill>
                  <a:srgbClr val="C00000"/>
                </a:solidFill>
              </a:rPr>
              <a:t>000000</a:t>
            </a:r>
            <a:r>
              <a:rPr lang="en-US" altLang="zh-CN" sz="2000" b="0" u="none">
                <a:solidFill>
                  <a:srgbClr val="1A3868"/>
                </a:solidFill>
              </a:rPr>
              <a:t>11</a:t>
            </a:r>
            <a:endParaRPr lang="zh-CN" altLang="en-US" sz="2000" b="0" u="none">
              <a:solidFill>
                <a:srgbClr val="1A3868"/>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内容占位符 2"/>
          <p:cNvSpPr>
            <a:spLocks noGrp="1"/>
          </p:cNvSpPr>
          <p:nvPr>
            <p:ph idx="4294967295"/>
          </p:nvPr>
        </p:nvSpPr>
        <p:spPr>
          <a:xfrm>
            <a:off x="285750" y="1000125"/>
            <a:ext cx="6215063" cy="3716338"/>
          </a:xfrm>
        </p:spPr>
        <p:txBody>
          <a:bodyPr/>
          <a:lstStyle/>
          <a:p>
            <a:pPr marL="266700" indent="-266700">
              <a:lnSpc>
                <a:spcPct val="120000"/>
              </a:lnSpc>
              <a:spcBef>
                <a:spcPts val="300"/>
              </a:spcBef>
              <a:spcAft>
                <a:spcPts val="600"/>
              </a:spcAft>
              <a:defRPr/>
            </a:pPr>
            <a:r>
              <a:rPr lang="zh-CN" altLang="en-US" sz="2000" kern="1200" dirty="0">
                <a:solidFill>
                  <a:srgbClr val="1A3868"/>
                </a:solidFill>
                <a:latin typeface="Times New Roman" pitchFamily="18" charset="0"/>
                <a:cs typeface="Times New Roman" pitchFamily="18" charset="0"/>
              </a:rPr>
              <a:t>观察</a:t>
            </a:r>
            <a:r>
              <a:rPr lang="en-US" altLang="zh-CN" sz="2000" kern="1200" dirty="0">
                <a:solidFill>
                  <a:srgbClr val="1A3868"/>
                </a:solidFill>
                <a:latin typeface="Times New Roman" pitchFamily="18" charset="0"/>
                <a:cs typeface="Times New Roman" pitchFamily="18" charset="0"/>
              </a:rPr>
              <a:t>156.26.56.0/24</a:t>
            </a:r>
            <a:r>
              <a:rPr lang="zh-CN" altLang="en-US" sz="2000" kern="1200" dirty="0">
                <a:solidFill>
                  <a:srgbClr val="1A3868"/>
                </a:solidFill>
                <a:latin typeface="Times New Roman" pitchFamily="18" charset="0"/>
                <a:cs typeface="Times New Roman" pitchFamily="18" charset="0"/>
              </a:rPr>
              <a:t>～</a:t>
            </a:r>
            <a:r>
              <a:rPr lang="en-US" altLang="zh-CN" sz="2000" kern="1200" dirty="0">
                <a:solidFill>
                  <a:srgbClr val="1A3868"/>
                </a:solidFill>
                <a:latin typeface="Times New Roman" pitchFamily="18" charset="0"/>
                <a:cs typeface="Times New Roman" pitchFamily="18" charset="0"/>
              </a:rPr>
              <a:t>156.26.59.0/24</a:t>
            </a:r>
            <a:r>
              <a:rPr lang="zh-CN" altLang="en-US" sz="2000" kern="1200" dirty="0">
                <a:solidFill>
                  <a:srgbClr val="1A3868"/>
                </a:solidFill>
                <a:latin typeface="Times New Roman" pitchFamily="18" charset="0"/>
                <a:cs typeface="Times New Roman" pitchFamily="18" charset="0"/>
              </a:rPr>
              <a:t>的第</a:t>
            </a:r>
            <a:r>
              <a:rPr lang="en-US" altLang="zh-CN" sz="2000" kern="1200" dirty="0">
                <a:solidFill>
                  <a:srgbClr val="1A3868"/>
                </a:solidFill>
                <a:latin typeface="Times New Roman" pitchFamily="18" charset="0"/>
                <a:cs typeface="Times New Roman" pitchFamily="18" charset="0"/>
              </a:rPr>
              <a:t>3</a:t>
            </a:r>
            <a:r>
              <a:rPr lang="zh-CN" altLang="en-US" sz="2000" kern="1200" dirty="0">
                <a:solidFill>
                  <a:srgbClr val="1A3868"/>
                </a:solidFill>
                <a:latin typeface="Times New Roman" pitchFamily="18" charset="0"/>
                <a:cs typeface="Times New Roman" pitchFamily="18" charset="0"/>
              </a:rPr>
              <a:t>个字节：</a:t>
            </a:r>
          </a:p>
          <a:p>
            <a:pPr marL="266700" indent="-266700">
              <a:lnSpc>
                <a:spcPct val="120000"/>
              </a:lnSpc>
              <a:spcBef>
                <a:spcPts val="300"/>
              </a:spcBef>
              <a:spcAft>
                <a:spcPts val="60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20000"/>
              </a:lnSpc>
              <a:spcBef>
                <a:spcPts val="300"/>
              </a:spcBef>
              <a:spcAft>
                <a:spcPts val="60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20000"/>
              </a:lnSpc>
              <a:spcBef>
                <a:spcPts val="300"/>
              </a:spcBef>
              <a:spcAft>
                <a:spcPts val="60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20000"/>
              </a:lnSpc>
              <a:spcBef>
                <a:spcPts val="300"/>
              </a:spcBef>
              <a:spcAft>
                <a:spcPts val="600"/>
              </a:spcAft>
              <a:defRPr/>
            </a:pPr>
            <a:endParaRPr lang="en-US" altLang="zh-CN" sz="2000" kern="1200" dirty="0" smtClean="0">
              <a:solidFill>
                <a:srgbClr val="1A3868"/>
              </a:solidFill>
              <a:latin typeface="Times New Roman" pitchFamily="18" charset="0"/>
              <a:cs typeface="Times New Roman" pitchFamily="18" charset="0"/>
            </a:endParaRPr>
          </a:p>
          <a:p>
            <a:pPr marL="266700" indent="-266700">
              <a:lnSpc>
                <a:spcPct val="120000"/>
              </a:lnSpc>
              <a:spcBef>
                <a:spcPts val="300"/>
              </a:spcBef>
              <a:spcAft>
                <a:spcPts val="600"/>
              </a:spcAft>
              <a:defRPr/>
            </a:pPr>
            <a:r>
              <a:rPr lang="zh-CN" altLang="en-US" sz="2000" kern="1200" dirty="0" smtClean="0">
                <a:solidFill>
                  <a:srgbClr val="1A3868"/>
                </a:solidFill>
                <a:latin typeface="Times New Roman" pitchFamily="18" charset="0"/>
                <a:cs typeface="Times New Roman" pitchFamily="18" charset="0"/>
              </a:rPr>
              <a:t>第</a:t>
            </a:r>
            <a:r>
              <a:rPr lang="en-US" altLang="zh-CN" sz="2000" kern="1200" dirty="0">
                <a:solidFill>
                  <a:srgbClr val="1A3868"/>
                </a:solidFill>
                <a:latin typeface="Times New Roman" pitchFamily="18" charset="0"/>
                <a:cs typeface="Times New Roman" pitchFamily="18" charset="0"/>
              </a:rPr>
              <a:t>3</a:t>
            </a:r>
            <a:r>
              <a:rPr lang="zh-CN" altLang="en-US" sz="2000" kern="1200" dirty="0">
                <a:solidFill>
                  <a:srgbClr val="1A3868"/>
                </a:solidFill>
                <a:latin typeface="Times New Roman" pitchFamily="18" charset="0"/>
                <a:cs typeface="Times New Roman" pitchFamily="18" charset="0"/>
              </a:rPr>
              <a:t>字节的前</a:t>
            </a:r>
            <a:r>
              <a:rPr lang="en-US" altLang="zh-CN" sz="2000" kern="1200" dirty="0">
                <a:solidFill>
                  <a:srgbClr val="1A3868"/>
                </a:solidFill>
                <a:latin typeface="Times New Roman" pitchFamily="18" charset="0"/>
                <a:cs typeface="Times New Roman" pitchFamily="18" charset="0"/>
              </a:rPr>
              <a:t>6</a:t>
            </a:r>
            <a:r>
              <a:rPr lang="zh-CN" altLang="en-US" sz="2000" kern="1200" dirty="0">
                <a:solidFill>
                  <a:srgbClr val="1A3868"/>
                </a:solidFill>
                <a:latin typeface="Times New Roman" pitchFamily="18" charset="0"/>
                <a:cs typeface="Times New Roman" pitchFamily="18" charset="0"/>
              </a:rPr>
              <a:t>位都是相同的。也就是说，</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项的最长相同的前缀是</a:t>
            </a:r>
            <a:r>
              <a:rPr lang="en-US" altLang="zh-CN" sz="2000" kern="1200" dirty="0">
                <a:solidFill>
                  <a:srgbClr val="1A3868"/>
                </a:solidFill>
                <a:latin typeface="Times New Roman" pitchFamily="18" charset="0"/>
                <a:cs typeface="Times New Roman" pitchFamily="18" charset="0"/>
              </a:rPr>
              <a:t>22</a:t>
            </a:r>
            <a:r>
              <a:rPr lang="zh-CN" altLang="en-US" sz="2000" kern="1200" dirty="0">
                <a:solidFill>
                  <a:srgbClr val="1A3868"/>
                </a:solidFill>
                <a:latin typeface="Times New Roman" pitchFamily="18" charset="0"/>
                <a:cs typeface="Times New Roman" pitchFamily="18" charset="0"/>
              </a:rPr>
              <a:t>位。因此，在路由表中这</a:t>
            </a:r>
            <a:r>
              <a:rPr lang="en-US" altLang="zh-CN" sz="2000" kern="1200" dirty="0">
                <a:solidFill>
                  <a:srgbClr val="1A3868"/>
                </a:solidFill>
                <a:latin typeface="Times New Roman" pitchFamily="18" charset="0"/>
                <a:cs typeface="Times New Roman" pitchFamily="18" charset="0"/>
              </a:rPr>
              <a:t>4</a:t>
            </a:r>
            <a:r>
              <a:rPr lang="zh-CN" altLang="en-US" sz="2000" kern="1200" dirty="0">
                <a:solidFill>
                  <a:srgbClr val="1A3868"/>
                </a:solidFill>
                <a:latin typeface="Times New Roman" pitchFamily="18" charset="0"/>
                <a:cs typeface="Times New Roman" pitchFamily="18" charset="0"/>
              </a:rPr>
              <a:t>项条目可以合并成</a:t>
            </a:r>
            <a:r>
              <a:rPr lang="en-US" altLang="zh-CN" sz="2000" kern="1200" dirty="0">
                <a:solidFill>
                  <a:srgbClr val="1A3868"/>
                </a:solidFill>
                <a:latin typeface="Times New Roman" pitchFamily="18" charset="0"/>
                <a:cs typeface="Times New Roman" pitchFamily="18" charset="0"/>
              </a:rPr>
              <a:t>156.26.56.0/22</a:t>
            </a:r>
            <a:r>
              <a:rPr lang="zh-CN" altLang="en-US" sz="2000" kern="1200" dirty="0" smtClean="0">
                <a:solidFill>
                  <a:srgbClr val="1A3868"/>
                </a:solidFill>
                <a:latin typeface="Times New Roman" pitchFamily="18" charset="0"/>
                <a:cs typeface="Times New Roman" pitchFamily="18" charset="0"/>
              </a:rPr>
              <a:t>。</a:t>
            </a:r>
            <a:endParaRPr lang="en-US" altLang="zh-CN" sz="2000" kern="1200" dirty="0">
              <a:solidFill>
                <a:srgbClr val="1A3868"/>
              </a:solidFill>
              <a:latin typeface="Times New Roman" pitchFamily="18" charset="0"/>
              <a:cs typeface="Times New Roman" pitchFamily="18" charset="0"/>
            </a:endParaRPr>
          </a:p>
        </p:txBody>
      </p:sp>
      <p:sp>
        <p:nvSpPr>
          <p:cNvPr id="430082" name="矩形 3"/>
          <p:cNvSpPr>
            <a:spLocks noChangeArrowheads="1"/>
          </p:cNvSpPr>
          <p:nvPr/>
        </p:nvSpPr>
        <p:spPr bwMode="auto">
          <a:xfrm>
            <a:off x="1214438" y="1500188"/>
            <a:ext cx="3286125" cy="1785937"/>
          </a:xfrm>
          <a:prstGeom prst="rect">
            <a:avLst/>
          </a:prstGeom>
          <a:noFill/>
          <a:ln w="9525">
            <a:noFill/>
            <a:miter lim="800000"/>
            <a:headEnd/>
            <a:tailEnd/>
          </a:ln>
        </p:spPr>
        <p:txBody>
          <a:bodyPr>
            <a:spAutoFit/>
          </a:bodyPr>
          <a:lstStyle/>
          <a:p>
            <a:pPr marL="266700" indent="-266700" algn="dist">
              <a:spcBef>
                <a:spcPts val="600"/>
              </a:spcBef>
              <a:spcAft>
                <a:spcPts val="600"/>
              </a:spcAft>
            </a:pPr>
            <a:r>
              <a:rPr lang="en-US" altLang="zh-CN" sz="2000" b="0" u="none">
                <a:solidFill>
                  <a:srgbClr val="1A3868"/>
                </a:solidFill>
              </a:rPr>
              <a:t>56=</a:t>
            </a:r>
            <a:r>
              <a:rPr lang="en-US" altLang="zh-CN" sz="2000" b="0" u="none">
                <a:solidFill>
                  <a:srgbClr val="C00000"/>
                </a:solidFill>
              </a:rPr>
              <a:t>001110</a:t>
            </a:r>
            <a:r>
              <a:rPr lang="en-US" altLang="zh-CN" sz="2000" b="0" u="none">
                <a:solidFill>
                  <a:srgbClr val="1A3868"/>
                </a:solidFill>
              </a:rPr>
              <a:t>00</a:t>
            </a:r>
            <a:endParaRPr lang="zh-CN" altLang="en-US" sz="2000" b="0" u="none">
              <a:solidFill>
                <a:srgbClr val="1A3868"/>
              </a:solidFill>
            </a:endParaRPr>
          </a:p>
          <a:p>
            <a:pPr marL="266700" indent="-266700" algn="dist">
              <a:spcBef>
                <a:spcPts val="600"/>
              </a:spcBef>
              <a:spcAft>
                <a:spcPts val="600"/>
              </a:spcAft>
            </a:pPr>
            <a:r>
              <a:rPr lang="en-US" altLang="zh-CN" sz="2000" b="0" u="none">
                <a:solidFill>
                  <a:srgbClr val="1A3868"/>
                </a:solidFill>
              </a:rPr>
              <a:t>57=</a:t>
            </a:r>
            <a:r>
              <a:rPr lang="en-US" altLang="zh-CN" sz="2000" b="0" u="none">
                <a:solidFill>
                  <a:srgbClr val="C00000"/>
                </a:solidFill>
              </a:rPr>
              <a:t>001110</a:t>
            </a:r>
            <a:r>
              <a:rPr lang="en-US" altLang="zh-CN" sz="2000" b="0" u="none">
                <a:solidFill>
                  <a:srgbClr val="1A3868"/>
                </a:solidFill>
              </a:rPr>
              <a:t>01</a:t>
            </a:r>
            <a:endParaRPr lang="zh-CN" altLang="en-US" sz="2000" b="0" u="none">
              <a:solidFill>
                <a:srgbClr val="1A3868"/>
              </a:solidFill>
            </a:endParaRPr>
          </a:p>
          <a:p>
            <a:pPr marL="266700" indent="-266700" algn="dist">
              <a:spcBef>
                <a:spcPts val="600"/>
              </a:spcBef>
              <a:spcAft>
                <a:spcPts val="600"/>
              </a:spcAft>
            </a:pPr>
            <a:r>
              <a:rPr lang="en-US" altLang="zh-CN" sz="2000" b="0" u="none">
                <a:solidFill>
                  <a:srgbClr val="1A3868"/>
                </a:solidFill>
              </a:rPr>
              <a:t>58=</a:t>
            </a:r>
            <a:r>
              <a:rPr lang="en-US" altLang="zh-CN" sz="2000" b="0" u="none">
                <a:solidFill>
                  <a:srgbClr val="C00000"/>
                </a:solidFill>
              </a:rPr>
              <a:t>001110</a:t>
            </a:r>
            <a:r>
              <a:rPr lang="en-US" altLang="zh-CN" sz="2000" b="0" u="none">
                <a:solidFill>
                  <a:srgbClr val="1A3868"/>
                </a:solidFill>
              </a:rPr>
              <a:t>10</a:t>
            </a:r>
            <a:endParaRPr lang="zh-CN" altLang="en-US" sz="2000" b="0" u="none">
              <a:solidFill>
                <a:srgbClr val="1A3868"/>
              </a:solidFill>
            </a:endParaRPr>
          </a:p>
          <a:p>
            <a:pPr marL="266700" indent="-266700" algn="dist">
              <a:spcBef>
                <a:spcPts val="600"/>
              </a:spcBef>
              <a:spcAft>
                <a:spcPts val="600"/>
              </a:spcAft>
            </a:pPr>
            <a:r>
              <a:rPr lang="en-US" altLang="zh-CN" sz="2000" b="0" u="none">
                <a:solidFill>
                  <a:srgbClr val="1A3868"/>
                </a:solidFill>
              </a:rPr>
              <a:t>59=</a:t>
            </a:r>
            <a:r>
              <a:rPr lang="en-US" altLang="zh-CN" sz="2000" b="0" u="none">
                <a:solidFill>
                  <a:srgbClr val="C00000"/>
                </a:solidFill>
              </a:rPr>
              <a:t>001110</a:t>
            </a:r>
            <a:r>
              <a:rPr lang="en-US" altLang="zh-CN" sz="2000" b="0" u="none">
                <a:solidFill>
                  <a:srgbClr val="1A3868"/>
                </a:solidFill>
              </a:rPr>
              <a:t>11</a:t>
            </a:r>
            <a:endParaRPr lang="zh-CN" altLang="en-US" sz="2000" b="0" u="none">
              <a:solidFill>
                <a:srgbClr val="1A3868"/>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bwMode="auto">
          <a:xfrm>
            <a:off x="500063" y="714375"/>
            <a:ext cx="3786187" cy="871538"/>
          </a:xfrm>
          <a:prstGeom prst="rect">
            <a:avLst/>
          </a:prstGeom>
          <a:noFill/>
          <a:ln w="9525">
            <a:noFill/>
            <a:miter lim="800000"/>
            <a:headEnd/>
            <a:tailEnd/>
          </a:ln>
        </p:spPr>
        <p:txBody>
          <a:bodyPr anchor="ctr"/>
          <a:lstStyle/>
          <a:p>
            <a:pPr eaLnBrk="0" hangingPunct="0">
              <a:lnSpc>
                <a:spcPct val="150000"/>
              </a:lnSpc>
              <a:defRPr/>
            </a:pPr>
            <a:r>
              <a:rPr lang="zh-CN" altLang="en-US" sz="2000" b="0" u="none" dirty="0">
                <a:solidFill>
                  <a:srgbClr val="1A3868"/>
                </a:solidFill>
                <a:ea typeface="+mn-ea"/>
              </a:rPr>
              <a:t>汇聚之后路由器</a:t>
            </a:r>
            <a:r>
              <a:rPr lang="en-US" altLang="zh-CN" sz="2000" b="0" u="none" dirty="0">
                <a:solidFill>
                  <a:srgbClr val="1A3868"/>
                </a:solidFill>
                <a:ea typeface="+mn-ea"/>
              </a:rPr>
              <a:t>R</a:t>
            </a:r>
            <a:r>
              <a:rPr lang="en-US" altLang="zh-CN" sz="2000" b="0" u="none" baseline="-25000" dirty="0">
                <a:solidFill>
                  <a:srgbClr val="1A3868"/>
                </a:solidFill>
                <a:ea typeface="+mn-ea"/>
              </a:rPr>
              <a:t>G</a:t>
            </a:r>
            <a:r>
              <a:rPr lang="zh-CN" altLang="en-US" sz="2000" b="0" u="none" dirty="0">
                <a:solidFill>
                  <a:srgbClr val="1A3868"/>
                </a:solidFill>
                <a:ea typeface="+mn-ea"/>
              </a:rPr>
              <a:t>的路由表</a:t>
            </a:r>
          </a:p>
        </p:txBody>
      </p:sp>
      <p:graphicFrame>
        <p:nvGraphicFramePr>
          <p:cNvPr id="5" name="Group 148"/>
          <p:cNvGraphicFramePr>
            <a:graphicFrameLocks noGrp="1"/>
          </p:cNvGraphicFramePr>
          <p:nvPr>
            <p:extLst>
              <p:ext uri="{D42A27DB-BD31-4B8C-83A1-F6EECF244321}">
                <p14:modId xmlns:p14="http://schemas.microsoft.com/office/powerpoint/2010/main" val="413845436"/>
              </p:ext>
            </p:extLst>
          </p:nvPr>
        </p:nvGraphicFramePr>
        <p:xfrm>
          <a:off x="785813" y="1571625"/>
          <a:ext cx="5214974" cy="3120591"/>
        </p:xfrm>
        <a:graphic>
          <a:graphicData uri="http://schemas.openxmlformats.org/drawingml/2006/table">
            <a:tbl>
              <a:tblPr/>
              <a:tblGrid>
                <a:gridCol w="2767130">
                  <a:extLst>
                    <a:ext uri="{9D8B030D-6E8A-4147-A177-3AD203B41FA5}">
                      <a16:colId xmlns:a16="http://schemas.microsoft.com/office/drawing/2014/main" val="20000"/>
                    </a:ext>
                  </a:extLst>
                </a:gridCol>
                <a:gridCol w="2447844">
                  <a:extLst>
                    <a:ext uri="{9D8B030D-6E8A-4147-A177-3AD203B41FA5}">
                      <a16:colId xmlns:a16="http://schemas.microsoft.com/office/drawing/2014/main" val="20001"/>
                    </a:ext>
                  </a:extLst>
                </a:gridCol>
              </a:tblGrid>
              <a:tr h="198776">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800" b="0" i="0" u="none" strike="noStrike" kern="1200" cap="none" normalizeH="0" baseline="0" dirty="0" smtClean="0">
                          <a:ln>
                            <a:noFill/>
                          </a:ln>
                          <a:solidFill>
                            <a:schemeClr val="bg1"/>
                          </a:solidFill>
                          <a:effectLst/>
                          <a:latin typeface="+mn-ea"/>
                          <a:ea typeface="+mn-ea"/>
                          <a:cs typeface="+mn-cs"/>
                        </a:rPr>
                        <a:t>目的网络</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800" b="0" i="0" u="none" strike="noStrike" kern="1200" cap="none" normalizeH="0" baseline="0" dirty="0" smtClean="0">
                          <a:ln>
                            <a:noFill/>
                          </a:ln>
                          <a:solidFill>
                            <a:schemeClr val="bg1"/>
                          </a:solidFill>
                          <a:effectLst/>
                          <a:latin typeface="+mn-ea"/>
                          <a:ea typeface="+mn-ea"/>
                          <a:cs typeface="+mn-cs"/>
                        </a:rPr>
                        <a:t>输出接口</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extLst>
                  <a:ext uri="{0D108BD9-81ED-4DB2-BD59-A6C34878D82A}">
                    <a16:rowId xmlns:a16="http://schemas.microsoft.com/office/drawing/2014/main" val="10000"/>
                  </a:ext>
                </a:extLst>
              </a:tr>
              <a:tr h="438447">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rPr>
                        <a:t>156.26.63.240/30</a:t>
                      </a:r>
                      <a:endParaRPr kumimoji="0" lang="zh-CN"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rPr>
                        <a:t>S0</a:t>
                      </a:r>
                      <a:r>
                        <a:rPr kumimoji="0" lang="zh-CN" altLang="en-US" sz="1800" b="0" i="0" u="none" strike="noStrike" cap="none" normalizeH="0" baseline="0" dirty="0" smtClean="0">
                          <a:ln>
                            <a:noFill/>
                          </a:ln>
                          <a:solidFill>
                            <a:srgbClr val="267326"/>
                          </a:solidFill>
                          <a:effectLst/>
                          <a:latin typeface="Times New Roman" pitchFamily="18" charset="0"/>
                          <a:ea typeface="+mn-ea"/>
                          <a:cs typeface="Times New Roman" pitchFamily="18" charset="0"/>
                        </a:rPr>
                        <a:t>（直接连接）</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8447">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rPr>
                        <a:t>156.26.63.244/30</a:t>
                      </a:r>
                      <a:endParaRPr kumimoji="0" lang="zh-CN"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rPr>
                        <a:t>S1</a:t>
                      </a:r>
                      <a:r>
                        <a:rPr kumimoji="0" lang="zh-CN" altLang="en-US" sz="1800" b="0" i="0" u="none" strike="noStrike" cap="none" normalizeH="0" baseline="0" smtClean="0">
                          <a:ln>
                            <a:noFill/>
                          </a:ln>
                          <a:solidFill>
                            <a:srgbClr val="267326"/>
                          </a:solidFill>
                          <a:effectLst/>
                          <a:latin typeface="Times New Roman" pitchFamily="18" charset="0"/>
                          <a:ea typeface="+mn-ea"/>
                          <a:cs typeface="Times New Roman" pitchFamily="18" charset="0"/>
                        </a:rPr>
                        <a:t>（直接连接）</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38447">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rPr>
                        <a:t>156.26.63.0/28</a:t>
                      </a:r>
                      <a:endParaRPr kumimoji="0" lang="zh-CN"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Times New Roman" pitchFamily="18" charset="0"/>
                          <a:ea typeface="+mn-ea"/>
                          <a:cs typeface="Times New Roman" pitchFamily="18" charset="0"/>
                        </a:rPr>
                        <a:t>S0</a:t>
                      </a:r>
                      <a:endParaRPr kumimoji="0" lang="zh-CN" altLang="zh-CN" sz="1800" b="0" i="0" u="none" strike="noStrike" cap="none" normalizeH="0" baseline="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64125">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rPr>
                        <a:t>156.26.63.16/28</a:t>
                      </a:r>
                      <a:endParaRPr kumimoji="0" lang="zh-CN"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rPr>
                        <a:t>S1</a:t>
                      </a:r>
                      <a:endParaRPr kumimoji="0" lang="zh-CN" altLang="zh-CN" sz="1800" b="0" i="0" u="none" strike="noStrike" cap="none" normalizeH="0" baseline="0" dirty="0" smtClean="0">
                        <a:ln>
                          <a:noFill/>
                        </a:ln>
                        <a:solidFill>
                          <a:srgbClr val="267326"/>
                        </a:solidFill>
                        <a:effectLst/>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64125">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lang="en-US" altLang="zh-CN" sz="1800" kern="1200" smtClean="0">
                          <a:solidFill>
                            <a:srgbClr val="C00000"/>
                          </a:solidFill>
                          <a:latin typeface="Times New Roman" pitchFamily="18" charset="0"/>
                          <a:ea typeface="+mn-ea"/>
                          <a:cs typeface="Times New Roman" pitchFamily="18" charset="0"/>
                        </a:rPr>
                        <a:t>156.26.0.0/22</a:t>
                      </a:r>
                      <a:endParaRPr lang="zh-CN" altLang="zh-CN" sz="1800" kern="1200" smtClean="0">
                        <a:solidFill>
                          <a:srgbClr val="C00000"/>
                        </a:solidFill>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lang="en-US" altLang="zh-CN" sz="1800" kern="1200" smtClean="0">
                          <a:solidFill>
                            <a:srgbClr val="C00000"/>
                          </a:solidFill>
                          <a:latin typeface="Times New Roman" pitchFamily="18" charset="0"/>
                          <a:ea typeface="+mn-ea"/>
                          <a:cs typeface="Times New Roman" pitchFamily="18" charset="0"/>
                        </a:rPr>
                        <a:t>S0</a:t>
                      </a:r>
                      <a:endParaRPr lang="zh-CN" altLang="zh-CN" sz="1800" kern="1200" smtClean="0">
                        <a:solidFill>
                          <a:srgbClr val="C00000"/>
                        </a:solidFill>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64125">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lang="en-US" altLang="zh-CN" sz="1800" kern="1200" smtClean="0">
                          <a:solidFill>
                            <a:srgbClr val="C00000"/>
                          </a:solidFill>
                          <a:latin typeface="Times New Roman" pitchFamily="18" charset="0"/>
                          <a:ea typeface="+mn-ea"/>
                          <a:cs typeface="Times New Roman" pitchFamily="18" charset="0"/>
                        </a:rPr>
                        <a:t>156.26.56.0/22</a:t>
                      </a:r>
                      <a:endParaRPr lang="zh-CN" altLang="zh-CN" sz="1800" kern="1200" smtClean="0">
                        <a:solidFill>
                          <a:srgbClr val="C00000"/>
                        </a:solidFill>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dirty="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endParaRPr lang="en-US" altLang="zh-CN" sz="1800" kern="1200" dirty="0" smtClean="0">
                        <a:solidFill>
                          <a:srgbClr val="C00000"/>
                        </a:solidFill>
                        <a:latin typeface="Times New Roman" pitchFamily="18" charset="0"/>
                        <a:ea typeface="+mn-ea"/>
                        <a:cs typeface="Times New Roman" pitchFamily="18" charset="0"/>
                      </a:endParaRPr>
                    </a:p>
                    <a:p>
                      <a:pPr marL="0" marR="0" lvl="0" indent="0" algn="just" defTabSz="914400" rtl="0" eaLnBrk="1" fontAlgn="base" latinLnBrk="0" hangingPunct="1">
                        <a:lnSpc>
                          <a:spcPts val="1200"/>
                        </a:lnSpc>
                        <a:spcBef>
                          <a:spcPct val="0"/>
                        </a:spcBef>
                        <a:spcAft>
                          <a:spcPct val="0"/>
                        </a:spcAft>
                        <a:buClrTx/>
                        <a:buSzTx/>
                        <a:buFontTx/>
                        <a:buNone/>
                        <a:tabLst/>
                      </a:pPr>
                      <a:r>
                        <a:rPr lang="en-US" altLang="zh-CN" sz="1800" kern="1200" dirty="0" smtClean="0">
                          <a:solidFill>
                            <a:srgbClr val="C00000"/>
                          </a:solidFill>
                          <a:latin typeface="Times New Roman" pitchFamily="18" charset="0"/>
                          <a:ea typeface="+mn-ea"/>
                          <a:cs typeface="Times New Roman" pitchFamily="18" charset="0"/>
                        </a:rPr>
                        <a:t>S1</a:t>
                      </a:r>
                      <a:endParaRPr lang="zh-CN" altLang="zh-CN" sz="1800" kern="1200" dirty="0" smtClean="0">
                        <a:solidFill>
                          <a:srgbClr val="C00000"/>
                        </a:solidFill>
                        <a:latin typeface="Times New Roman" pitchFamily="18" charset="0"/>
                        <a:ea typeface="+mn-ea"/>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矩形 2"/>
          <p:cNvSpPr>
            <a:spLocks noChangeArrowheads="1"/>
          </p:cNvSpPr>
          <p:nvPr/>
        </p:nvSpPr>
        <p:spPr bwMode="auto">
          <a:xfrm>
            <a:off x="500063" y="1511300"/>
            <a:ext cx="5511800" cy="1181862"/>
          </a:xfrm>
          <a:prstGeom prst="rect">
            <a:avLst/>
          </a:prstGeom>
          <a:noFill/>
          <a:ln w="9525">
            <a:noFill/>
            <a:miter lim="800000"/>
            <a:headEnd/>
            <a:tailEnd/>
          </a:ln>
        </p:spPr>
        <p:txBody>
          <a:bodyPr>
            <a:spAutoFit/>
          </a:bodyPr>
          <a:lstStyle/>
          <a:p>
            <a:pPr algn="ctr"/>
            <a:r>
              <a:rPr lang="zh-CN" altLang="en-US" u="none" dirty="0">
                <a:solidFill>
                  <a:srgbClr val="194D19"/>
                </a:solidFill>
                <a:latin typeface="华文新魏" pitchFamily="2" charset="-122"/>
              </a:rPr>
              <a:t>第六章 </a:t>
            </a:r>
            <a:r>
              <a:rPr lang="zh-CN" altLang="en-US" u="none" dirty="0" smtClean="0">
                <a:solidFill>
                  <a:srgbClr val="194D19"/>
                </a:solidFill>
                <a:latin typeface="华文新魏" pitchFamily="2" charset="-122"/>
              </a:rPr>
              <a:t>网络层</a:t>
            </a:r>
            <a:endParaRPr lang="en-US" altLang="zh-CN" u="none" dirty="0" smtClean="0">
              <a:solidFill>
                <a:srgbClr val="194D19"/>
              </a:solidFill>
              <a:latin typeface="华文新魏" pitchFamily="2" charset="-122"/>
            </a:endParaRPr>
          </a:p>
          <a:p>
            <a:pPr algn="ctr"/>
            <a:endParaRPr lang="en-US" altLang="zh-CN" sz="1400" u="none" dirty="0">
              <a:solidFill>
                <a:srgbClr val="002060"/>
              </a:solidFill>
            </a:endParaRPr>
          </a:p>
          <a:p>
            <a:pPr algn="ctr">
              <a:lnSpc>
                <a:spcPct val="120000"/>
              </a:lnSpc>
            </a:pPr>
            <a:r>
              <a:rPr lang="zh-CN" altLang="en-US" sz="2400" u="none" dirty="0">
                <a:solidFill>
                  <a:srgbClr val="002060"/>
                </a:solidFill>
              </a:rPr>
              <a:t>第四节  分组交付与路由选择</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页脚占位符 3"/>
          <p:cNvSpPr>
            <a:spLocks noGrp="1"/>
          </p:cNvSpPr>
          <p:nvPr>
            <p:ph type="ftr" sz="quarter" idx="10"/>
          </p:nvPr>
        </p:nvSpPr>
        <p:spPr/>
        <p:txBody>
          <a:bodyPr/>
          <a:lstStyle/>
          <a:p>
            <a:pPr>
              <a:defRPr/>
            </a:pPr>
            <a:fld id="{3EB1DDD9-CD0A-48B0-8779-0D1876E8020E}" type="slidenum">
              <a:rPr lang="zh-CN" altLang="en-US" smtClean="0"/>
              <a:pPr>
                <a:defRPr/>
              </a:pPr>
              <a:t>20</a:t>
            </a:fld>
            <a:endParaRPr lang="en-US" altLang="zh-CN"/>
          </a:p>
        </p:txBody>
      </p:sp>
      <p:sp>
        <p:nvSpPr>
          <p:cNvPr id="5" name="标题 1"/>
          <p:cNvSpPr txBox="1">
            <a:spLocks/>
          </p:cNvSpPr>
          <p:nvPr/>
        </p:nvSpPr>
        <p:spPr bwMode="auto">
          <a:xfrm>
            <a:off x="2666529" y="2199854"/>
            <a:ext cx="3705671" cy="10207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194D19"/>
                </a:solidFill>
                <a:latin typeface="+mj-lt"/>
                <a:ea typeface="+mj-ea"/>
                <a:cs typeface="+mj-cs"/>
              </a:defRPr>
            </a:lvl1pPr>
            <a:lvl2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2pPr>
            <a:lvl3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3pPr>
            <a:lvl4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4pPr>
            <a:lvl5pPr algn="ctr" rtl="0" eaLnBrk="0" fontAlgn="base" hangingPunct="0">
              <a:spcBef>
                <a:spcPct val="0"/>
              </a:spcBef>
              <a:spcAft>
                <a:spcPct val="0"/>
              </a:spcAft>
              <a:defRPr sz="2800" b="1">
                <a:solidFill>
                  <a:srgbClr val="194D19"/>
                </a:solidFill>
                <a:latin typeface="Constantia" pitchFamily="18" charset="0"/>
                <a:ea typeface="微软雅黑" pitchFamily="34" charset="-122"/>
              </a:defRPr>
            </a:lvl5pPr>
            <a:lvl6pPr marL="4572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6pPr>
            <a:lvl7pPr marL="9144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7pPr>
            <a:lvl8pPr marL="13716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8pPr>
            <a:lvl9pPr marL="1828800" algn="ctr" rtl="0" eaLnBrk="0" fontAlgn="base" hangingPunct="0">
              <a:spcBef>
                <a:spcPct val="0"/>
              </a:spcBef>
              <a:spcAft>
                <a:spcPct val="0"/>
              </a:spcAft>
              <a:defRPr sz="2800" b="1">
                <a:solidFill>
                  <a:srgbClr val="194D19"/>
                </a:solidFill>
                <a:latin typeface="Constantia" pitchFamily="18" charset="0"/>
                <a:ea typeface="微软雅黑" pitchFamily="34" charset="-122"/>
              </a:defRPr>
            </a:lvl9pPr>
          </a:lstStyle>
          <a:p>
            <a:r>
              <a:rPr lang="zh-CN" altLang="en-US" sz="4800" u="none" kern="0" smtClean="0">
                <a:solidFill>
                  <a:srgbClr val="1A3868"/>
                </a:solidFill>
                <a:latin typeface="Times New Roman" pitchFamily="18" charset="0"/>
                <a:ea typeface="+mn-ea"/>
                <a:cs typeface="Times New Roman" pitchFamily="18" charset="0"/>
              </a:rPr>
              <a:t>习题</a:t>
            </a:r>
            <a:endParaRPr lang="zh-CN" altLang="en-US" sz="4800" u="none" kern="0" dirty="0">
              <a:solidFill>
                <a:srgbClr val="1A3868"/>
              </a:solidFill>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37060372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9512" y="1786662"/>
            <a:ext cx="6033963" cy="3087688"/>
          </a:xfrm>
        </p:spPr>
        <p:txBody>
          <a:bodyPr/>
          <a:lstStyle/>
          <a:p>
            <a:r>
              <a:rPr lang="zh-CN" altLang="en-US" sz="2200" dirty="0">
                <a:solidFill>
                  <a:srgbClr val="1A3868"/>
                </a:solidFill>
                <a:latin typeface="Times New Roman" pitchFamily="18" charset="0"/>
                <a:cs typeface="Times New Roman" pitchFamily="18" charset="0"/>
              </a:rPr>
              <a:t>路由表中路由表项包括</a:t>
            </a:r>
            <a:r>
              <a:rPr lang="en-US" altLang="zh-CN" sz="2200" dirty="0" smtClean="0">
                <a:solidFill>
                  <a:srgbClr val="1A3868"/>
                </a:solidFill>
                <a:latin typeface="Times New Roman" pitchFamily="18" charset="0"/>
                <a:cs typeface="Times New Roman" pitchFamily="18" charset="0"/>
              </a:rPr>
              <a:t>___</a:t>
            </a:r>
            <a:r>
              <a:rPr lang="en-US" altLang="zh-CN" sz="2200" dirty="0">
                <a:solidFill>
                  <a:srgbClr val="1A3868"/>
                </a:solidFill>
                <a:latin typeface="Times New Roman" pitchFamily="18" charset="0"/>
                <a:cs typeface="Times New Roman" pitchFamily="18" charset="0"/>
              </a:rPr>
              <a:t/>
            </a:r>
            <a:br>
              <a:rPr lang="en-US" altLang="zh-CN" sz="2200" dirty="0">
                <a:solidFill>
                  <a:srgbClr val="1A3868"/>
                </a:solidFill>
                <a:latin typeface="Times New Roman" pitchFamily="18" charset="0"/>
                <a:cs typeface="Times New Roman" pitchFamily="18" charset="0"/>
              </a:rPr>
            </a:br>
            <a:r>
              <a:rPr lang="en-US" altLang="zh-CN" sz="2200" dirty="0">
                <a:solidFill>
                  <a:srgbClr val="1A3868"/>
                </a:solidFill>
                <a:latin typeface="Times New Roman" pitchFamily="18" charset="0"/>
                <a:cs typeface="Times New Roman" pitchFamily="18" charset="0"/>
              </a:rPr>
              <a:t>A.</a:t>
            </a:r>
            <a:r>
              <a:rPr lang="zh-CN" altLang="en-US" sz="2200" dirty="0">
                <a:solidFill>
                  <a:srgbClr val="1A3868"/>
                </a:solidFill>
                <a:latin typeface="Times New Roman" pitchFamily="18" charset="0"/>
                <a:cs typeface="Times New Roman" pitchFamily="18" charset="0"/>
              </a:rPr>
              <a:t>目的网络和到达该网络的完整路径</a:t>
            </a:r>
            <a:br>
              <a:rPr lang="zh-CN" altLang="en-US" sz="2200" dirty="0">
                <a:solidFill>
                  <a:srgbClr val="1A3868"/>
                </a:solidFill>
                <a:latin typeface="Times New Roman" pitchFamily="18" charset="0"/>
                <a:cs typeface="Times New Roman" pitchFamily="18" charset="0"/>
              </a:rPr>
            </a:br>
            <a:r>
              <a:rPr lang="en-US" altLang="zh-CN" sz="2200" dirty="0">
                <a:solidFill>
                  <a:srgbClr val="1A3868"/>
                </a:solidFill>
                <a:latin typeface="Times New Roman" pitchFamily="18" charset="0"/>
                <a:cs typeface="Times New Roman" pitchFamily="18" charset="0"/>
              </a:rPr>
              <a:t>B.</a:t>
            </a:r>
            <a:r>
              <a:rPr lang="zh-CN" altLang="en-US" sz="2200" dirty="0">
                <a:solidFill>
                  <a:srgbClr val="1A3868"/>
                </a:solidFill>
                <a:latin typeface="Times New Roman" pitchFamily="18" charset="0"/>
                <a:cs typeface="Times New Roman" pitchFamily="18" charset="0"/>
              </a:rPr>
              <a:t>目的主机和到达该目的主机的完整路径</a:t>
            </a:r>
            <a:br>
              <a:rPr lang="zh-CN" altLang="en-US" sz="2200" dirty="0">
                <a:solidFill>
                  <a:srgbClr val="1A3868"/>
                </a:solidFill>
                <a:latin typeface="Times New Roman" pitchFamily="18" charset="0"/>
                <a:cs typeface="Times New Roman" pitchFamily="18" charset="0"/>
              </a:rPr>
            </a:br>
            <a:r>
              <a:rPr lang="en-US" altLang="zh-CN" sz="2200" dirty="0">
                <a:solidFill>
                  <a:srgbClr val="1A3868"/>
                </a:solidFill>
                <a:latin typeface="Times New Roman" pitchFamily="18" charset="0"/>
                <a:cs typeface="Times New Roman" pitchFamily="18" charset="0"/>
              </a:rPr>
              <a:t>C.</a:t>
            </a:r>
            <a:r>
              <a:rPr lang="zh-CN" altLang="en-US" sz="2200" dirty="0">
                <a:solidFill>
                  <a:srgbClr val="1A3868"/>
                </a:solidFill>
                <a:latin typeface="Times New Roman" pitchFamily="18" charset="0"/>
                <a:cs typeface="Times New Roman" pitchFamily="18" charset="0"/>
              </a:rPr>
              <a:t>目的网络和到达该目的网络下一跳路由器的 </a:t>
            </a:r>
            <a:r>
              <a:rPr lang="en-US" altLang="zh-CN" sz="2200" dirty="0">
                <a:solidFill>
                  <a:srgbClr val="1A3868"/>
                </a:solidFill>
                <a:latin typeface="Times New Roman" pitchFamily="18" charset="0"/>
                <a:cs typeface="Times New Roman" pitchFamily="18" charset="0"/>
              </a:rPr>
              <a:t>IP </a:t>
            </a:r>
            <a:r>
              <a:rPr lang="zh-CN" altLang="en-US" sz="2200" dirty="0">
                <a:solidFill>
                  <a:srgbClr val="1A3868"/>
                </a:solidFill>
                <a:latin typeface="Times New Roman" pitchFamily="18" charset="0"/>
                <a:cs typeface="Times New Roman" pitchFamily="18" charset="0"/>
              </a:rPr>
              <a:t>地址</a:t>
            </a:r>
            <a:br>
              <a:rPr lang="zh-CN" altLang="en-US" sz="2200" dirty="0">
                <a:solidFill>
                  <a:srgbClr val="1A3868"/>
                </a:solidFill>
                <a:latin typeface="Times New Roman" pitchFamily="18" charset="0"/>
                <a:cs typeface="Times New Roman" pitchFamily="18" charset="0"/>
              </a:rPr>
            </a:br>
            <a:r>
              <a:rPr lang="en-US" altLang="zh-CN" sz="2200" dirty="0">
                <a:solidFill>
                  <a:srgbClr val="1A3868"/>
                </a:solidFill>
                <a:latin typeface="Times New Roman" pitchFamily="18" charset="0"/>
                <a:cs typeface="Times New Roman" pitchFamily="18" charset="0"/>
              </a:rPr>
              <a:t>D.</a:t>
            </a:r>
            <a:r>
              <a:rPr lang="zh-CN" altLang="en-US" sz="2200" dirty="0">
                <a:solidFill>
                  <a:srgbClr val="1A3868"/>
                </a:solidFill>
                <a:latin typeface="Times New Roman" pitchFamily="18" charset="0"/>
                <a:cs typeface="Times New Roman" pitchFamily="18" charset="0"/>
              </a:rPr>
              <a:t>目的网络和到达该目的网络下一跳路由器的 </a:t>
            </a:r>
            <a:r>
              <a:rPr lang="en-US" altLang="zh-CN" sz="2200" dirty="0">
                <a:solidFill>
                  <a:srgbClr val="1A3868"/>
                </a:solidFill>
                <a:latin typeface="Times New Roman" pitchFamily="18" charset="0"/>
                <a:cs typeface="Times New Roman" pitchFamily="18" charset="0"/>
              </a:rPr>
              <a:t>MAC </a:t>
            </a:r>
            <a:r>
              <a:rPr lang="zh-CN" altLang="en-US" sz="2200" dirty="0">
                <a:solidFill>
                  <a:srgbClr val="1A3868"/>
                </a:solidFill>
                <a:latin typeface="Times New Roman" pitchFamily="18" charset="0"/>
                <a:cs typeface="Times New Roman" pitchFamily="18" charset="0"/>
              </a:rPr>
              <a:t>地址</a:t>
            </a:r>
            <a:r>
              <a:rPr lang="zh-CN" altLang="en-US" sz="2200" dirty="0"/>
              <a:t/>
            </a:r>
            <a:br>
              <a:rPr lang="zh-CN" altLang="en-US" sz="2200" dirty="0"/>
            </a:br>
            <a:endParaRPr lang="zh-CN" altLang="en-US" sz="2200" dirty="0"/>
          </a:p>
        </p:txBody>
      </p:sp>
      <p:sp>
        <p:nvSpPr>
          <p:cNvPr id="4" name="页脚占位符 3"/>
          <p:cNvSpPr>
            <a:spLocks noGrp="1"/>
          </p:cNvSpPr>
          <p:nvPr>
            <p:ph type="ftr" sz="quarter" idx="10"/>
          </p:nvPr>
        </p:nvSpPr>
        <p:spPr/>
        <p:txBody>
          <a:bodyPr/>
          <a:lstStyle/>
          <a:p>
            <a:pPr>
              <a:defRPr/>
            </a:pPr>
            <a:fld id="{9FEF4494-DDFC-4F1D-A865-85F2C140FB46}" type="slidenum">
              <a:rPr lang="zh-CN" altLang="en-US" smtClean="0"/>
              <a:pPr>
                <a:defRPr/>
              </a:pPr>
              <a:t>21</a:t>
            </a:fld>
            <a:endParaRPr lang="en-US" altLang="zh-CN"/>
          </a:p>
        </p:txBody>
      </p:sp>
      <p:sp>
        <p:nvSpPr>
          <p:cNvPr id="5" name="矩形 4"/>
          <p:cNvSpPr/>
          <p:nvPr/>
        </p:nvSpPr>
        <p:spPr>
          <a:xfrm>
            <a:off x="3500437" y="1708448"/>
            <a:ext cx="359470" cy="461665"/>
          </a:xfrm>
          <a:prstGeom prst="rect">
            <a:avLst/>
          </a:prstGeom>
        </p:spPr>
        <p:txBody>
          <a:bodyPr wrap="square">
            <a:spAutoFit/>
          </a:bodyPr>
          <a:lstStyle/>
          <a:p>
            <a:r>
              <a:rPr lang="en-US" altLang="zh-CN" sz="2400" u="none" dirty="0">
                <a:solidFill>
                  <a:srgbClr val="FF0000"/>
                </a:solidFill>
              </a:rPr>
              <a:t>C</a:t>
            </a:r>
            <a:endParaRPr lang="zh-CN" altLang="en-US" sz="2400" u="none" dirty="0">
              <a:solidFill>
                <a:srgbClr val="FF0000"/>
              </a:solidFill>
            </a:endParaRPr>
          </a:p>
        </p:txBody>
      </p:sp>
      <p:sp>
        <p:nvSpPr>
          <p:cNvPr id="6" name="标题 1"/>
          <p:cNvSpPr>
            <a:spLocks noGrp="1"/>
          </p:cNvSpPr>
          <p:nvPr>
            <p:ph type="title"/>
          </p:nvPr>
        </p:nvSpPr>
        <p:spPr>
          <a:xfrm>
            <a:off x="465485" y="910765"/>
            <a:ext cx="3962500" cy="657547"/>
          </a:xfrm>
        </p:spPr>
        <p:txBody>
          <a:bodyPr/>
          <a:lstStyle/>
          <a:p>
            <a:pPr algn="l"/>
            <a:r>
              <a:rPr lang="zh-CN" altLang="en-US" sz="2200" dirty="0" smtClean="0">
                <a:solidFill>
                  <a:srgbClr val="1A3868"/>
                </a:solidFill>
                <a:latin typeface="Times New Roman" pitchFamily="18" charset="0"/>
                <a:ea typeface="+mn-ea"/>
                <a:cs typeface="Times New Roman" pitchFamily="18" charset="0"/>
              </a:rPr>
              <a:t>选择题</a:t>
            </a:r>
            <a:endParaRPr lang="zh-CN" altLang="en-US" sz="2200" dirty="0">
              <a:solidFill>
                <a:srgbClr val="1A3868"/>
              </a:solidFill>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62530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a:xfrm>
            <a:off x="-36512" y="2396901"/>
            <a:ext cx="7344816" cy="2695923"/>
          </a:xfrm>
        </p:spPr>
        <p:txBody>
          <a:bodyPr/>
          <a:lstStyle/>
          <a:p>
            <a:r>
              <a:rPr lang="zh-CN" altLang="en-US" sz="2000" dirty="0" smtClean="0">
                <a:solidFill>
                  <a:srgbClr val="1A3868"/>
                </a:solidFill>
                <a:latin typeface="Times New Roman" pitchFamily="18" charset="0"/>
                <a:cs typeface="Times New Roman" pitchFamily="18" charset="0"/>
              </a:rPr>
              <a:t>上图的</a:t>
            </a:r>
            <a:r>
              <a:rPr lang="zh-CN" altLang="en-US" sz="2000" dirty="0">
                <a:solidFill>
                  <a:srgbClr val="1A3868"/>
                </a:solidFill>
                <a:latin typeface="Times New Roman" pitchFamily="18" charset="0"/>
                <a:cs typeface="Times New Roman" pitchFamily="18" charset="0"/>
              </a:rPr>
              <a:t>网络中，路由器 </a:t>
            </a:r>
            <a:r>
              <a:rPr lang="en-US" altLang="zh-CN" sz="2000" dirty="0">
                <a:solidFill>
                  <a:srgbClr val="1A3868"/>
                </a:solidFill>
                <a:latin typeface="Times New Roman" pitchFamily="18" charset="0"/>
                <a:cs typeface="Times New Roman" pitchFamily="18" charset="0"/>
              </a:rPr>
              <a:t>R1 </a:t>
            </a:r>
            <a:r>
              <a:rPr lang="zh-CN" altLang="en-US" sz="2000" dirty="0">
                <a:solidFill>
                  <a:srgbClr val="1A3868"/>
                </a:solidFill>
                <a:latin typeface="Times New Roman" pitchFamily="18" charset="0"/>
                <a:cs typeface="Times New Roman" pitchFamily="18" charset="0"/>
              </a:rPr>
              <a:t>只有到达子网 </a:t>
            </a:r>
            <a:r>
              <a:rPr lang="en-US" altLang="zh-CN" sz="2000" dirty="0">
                <a:solidFill>
                  <a:srgbClr val="1A3868"/>
                </a:solidFill>
                <a:latin typeface="Times New Roman" pitchFamily="18" charset="0"/>
                <a:cs typeface="Times New Roman" pitchFamily="18" charset="0"/>
              </a:rPr>
              <a:t>202.168.1.0/24 </a:t>
            </a:r>
            <a:r>
              <a:rPr lang="zh-CN" altLang="en-US" sz="2000" dirty="0">
                <a:solidFill>
                  <a:srgbClr val="1A3868"/>
                </a:solidFill>
                <a:latin typeface="Times New Roman" pitchFamily="18" charset="0"/>
                <a:cs typeface="Times New Roman" pitchFamily="18" charset="0"/>
              </a:rPr>
              <a:t>的路由。为了使 </a:t>
            </a:r>
            <a:r>
              <a:rPr lang="en-US" altLang="zh-CN" sz="2000" dirty="0">
                <a:solidFill>
                  <a:srgbClr val="1A3868"/>
                </a:solidFill>
                <a:latin typeface="Times New Roman" pitchFamily="18" charset="0"/>
                <a:cs typeface="Times New Roman" pitchFamily="18" charset="0"/>
              </a:rPr>
              <a:t>R1 </a:t>
            </a:r>
            <a:r>
              <a:rPr lang="zh-CN" altLang="en-US" sz="2000" dirty="0">
                <a:solidFill>
                  <a:srgbClr val="1A3868"/>
                </a:solidFill>
                <a:latin typeface="Times New Roman" pitchFamily="18" charset="0"/>
                <a:cs typeface="Times New Roman" pitchFamily="18" charset="0"/>
              </a:rPr>
              <a:t>可以将 </a:t>
            </a:r>
            <a:r>
              <a:rPr lang="en-US" altLang="zh-CN" sz="2000" dirty="0">
                <a:solidFill>
                  <a:srgbClr val="1A3868"/>
                </a:solidFill>
                <a:latin typeface="Times New Roman" pitchFamily="18" charset="0"/>
                <a:cs typeface="Times New Roman" pitchFamily="18" charset="0"/>
              </a:rPr>
              <a:t>IP </a:t>
            </a:r>
            <a:r>
              <a:rPr lang="zh-CN" altLang="en-US" sz="2000" dirty="0">
                <a:solidFill>
                  <a:srgbClr val="1A3868"/>
                </a:solidFill>
                <a:latin typeface="Times New Roman" pitchFamily="18" charset="0"/>
                <a:cs typeface="Times New Roman" pitchFamily="18" charset="0"/>
              </a:rPr>
              <a:t>分组</a:t>
            </a:r>
            <a:r>
              <a:rPr lang="zh-CN" altLang="en-US" sz="2000" dirty="0" smtClean="0">
                <a:solidFill>
                  <a:srgbClr val="1A3868"/>
                </a:solidFill>
                <a:latin typeface="Times New Roman" pitchFamily="18" charset="0"/>
                <a:cs typeface="Times New Roman" pitchFamily="18" charset="0"/>
              </a:rPr>
              <a:t>正确路由</a:t>
            </a:r>
            <a:r>
              <a:rPr lang="zh-CN" altLang="en-US" sz="2000" dirty="0">
                <a:solidFill>
                  <a:srgbClr val="1A3868"/>
                </a:solidFill>
                <a:latin typeface="Times New Roman" pitchFamily="18" charset="0"/>
                <a:cs typeface="Times New Roman" pitchFamily="18" charset="0"/>
              </a:rPr>
              <a:t>到所有的子网</a:t>
            </a:r>
            <a:r>
              <a:rPr lang="zh-CN" altLang="en-US" sz="2000" dirty="0" smtClean="0">
                <a:solidFill>
                  <a:srgbClr val="1A3868"/>
                </a:solidFill>
                <a:latin typeface="Times New Roman" pitchFamily="18" charset="0"/>
                <a:cs typeface="Times New Roman" pitchFamily="18" charset="0"/>
              </a:rPr>
              <a:t>，需要</a:t>
            </a:r>
            <a:r>
              <a:rPr lang="zh-CN" altLang="en-US" sz="2000" dirty="0">
                <a:solidFill>
                  <a:srgbClr val="1A3868"/>
                </a:solidFill>
                <a:latin typeface="Times New Roman" pitchFamily="18" charset="0"/>
                <a:cs typeface="Times New Roman" pitchFamily="18" charset="0"/>
              </a:rPr>
              <a:t>在 </a:t>
            </a:r>
            <a:r>
              <a:rPr lang="en-US" altLang="zh-CN" sz="2000" dirty="0">
                <a:solidFill>
                  <a:srgbClr val="1A3868"/>
                </a:solidFill>
                <a:latin typeface="Times New Roman" pitchFamily="18" charset="0"/>
                <a:cs typeface="Times New Roman" pitchFamily="18" charset="0"/>
              </a:rPr>
              <a:t>R1 </a:t>
            </a:r>
            <a:r>
              <a:rPr lang="zh-CN" altLang="en-US" sz="2000" dirty="0">
                <a:solidFill>
                  <a:srgbClr val="1A3868"/>
                </a:solidFill>
                <a:latin typeface="Times New Roman" pitchFamily="18" charset="0"/>
                <a:cs typeface="Times New Roman" pitchFamily="18" charset="0"/>
              </a:rPr>
              <a:t>路由表中增加一个路由的目的网络，子网掩码与下一跳路由器地址的</a:t>
            </a:r>
            <a:r>
              <a:rPr lang="zh-CN" altLang="en-US" sz="2000" dirty="0" smtClean="0">
                <a:solidFill>
                  <a:srgbClr val="1A3868"/>
                </a:solidFill>
                <a:latin typeface="Times New Roman" pitchFamily="18" charset="0"/>
                <a:cs typeface="Times New Roman" pitchFamily="18" charset="0"/>
              </a:rPr>
              <a:t>是（ ）。</a:t>
            </a:r>
            <a:endParaRPr lang="en-US" altLang="zh-CN" sz="2000" dirty="0" smtClean="0">
              <a:solidFill>
                <a:srgbClr val="1A3868"/>
              </a:solidFill>
              <a:latin typeface="Times New Roman" pitchFamily="18" charset="0"/>
              <a:cs typeface="Times New Roman" pitchFamily="18" charset="0"/>
            </a:endParaRPr>
          </a:p>
          <a:p>
            <a:r>
              <a:rPr lang="en-US" altLang="zh-CN" sz="2000" dirty="0" smtClean="0">
                <a:solidFill>
                  <a:srgbClr val="1A3868"/>
                </a:solidFill>
                <a:latin typeface="Times New Roman" pitchFamily="18" charset="0"/>
                <a:cs typeface="Times New Roman" pitchFamily="18" charset="0"/>
              </a:rPr>
              <a:t>A</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202.168.2.0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255.255.255.128</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202.168.1.1</a:t>
            </a:r>
            <a:br>
              <a:rPr lang="en-US" altLang="zh-CN" sz="2000" dirty="0">
                <a:solidFill>
                  <a:srgbClr val="1A3868"/>
                </a:solidFill>
                <a:latin typeface="Times New Roman" pitchFamily="18" charset="0"/>
                <a:cs typeface="Times New Roman" pitchFamily="18" charset="0"/>
              </a:rPr>
            </a:br>
            <a:r>
              <a:rPr lang="en-US" altLang="zh-CN" sz="2000" dirty="0">
                <a:solidFill>
                  <a:srgbClr val="1A3868"/>
                </a:solidFill>
                <a:latin typeface="Times New Roman" pitchFamily="18" charset="0"/>
                <a:cs typeface="Times New Roman" pitchFamily="18" charset="0"/>
              </a:rPr>
              <a:t>B</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202.168.2.0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255.255.255.0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202.168.1.1</a:t>
            </a:r>
            <a:br>
              <a:rPr lang="en-US" altLang="zh-CN" sz="2000" dirty="0">
                <a:solidFill>
                  <a:srgbClr val="1A3868"/>
                </a:solidFill>
                <a:latin typeface="Times New Roman" pitchFamily="18" charset="0"/>
                <a:cs typeface="Times New Roman" pitchFamily="18" charset="0"/>
              </a:rPr>
            </a:br>
            <a:r>
              <a:rPr lang="en-US" altLang="zh-CN" sz="2000" dirty="0">
                <a:solidFill>
                  <a:srgbClr val="1A3868"/>
                </a:solidFill>
                <a:latin typeface="Times New Roman" pitchFamily="18" charset="0"/>
                <a:cs typeface="Times New Roman" pitchFamily="18" charset="0"/>
              </a:rPr>
              <a:t>C</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202.168.2.0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255.255.255.128</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202.168.1.2</a:t>
            </a:r>
            <a:br>
              <a:rPr lang="en-US" altLang="zh-CN" sz="2000" dirty="0">
                <a:solidFill>
                  <a:srgbClr val="1A3868"/>
                </a:solidFill>
                <a:latin typeface="Times New Roman" pitchFamily="18" charset="0"/>
                <a:cs typeface="Times New Roman" pitchFamily="18" charset="0"/>
              </a:rPr>
            </a:br>
            <a:r>
              <a:rPr lang="en-US" altLang="zh-CN" sz="2000" dirty="0">
                <a:solidFill>
                  <a:srgbClr val="1A3868"/>
                </a:solidFill>
                <a:latin typeface="Times New Roman" pitchFamily="18" charset="0"/>
                <a:cs typeface="Times New Roman" pitchFamily="18" charset="0"/>
              </a:rPr>
              <a:t>D</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202.168.2.0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255.255.255.0</a:t>
            </a:r>
            <a:r>
              <a:rPr lang="zh-CN" altLang="en-US" sz="2000" dirty="0">
                <a:solidFill>
                  <a:srgbClr val="1A3868"/>
                </a:solidFill>
                <a:latin typeface="Times New Roman" pitchFamily="18" charset="0"/>
                <a:cs typeface="Times New Roman" pitchFamily="18" charset="0"/>
              </a:rPr>
              <a:t>，</a:t>
            </a:r>
            <a:r>
              <a:rPr lang="en-US" altLang="zh-CN" sz="2000" dirty="0">
                <a:solidFill>
                  <a:srgbClr val="1A3868"/>
                </a:solidFill>
                <a:latin typeface="Times New Roman" pitchFamily="18" charset="0"/>
                <a:cs typeface="Times New Roman" pitchFamily="18" charset="0"/>
              </a:rPr>
              <a:t>202.168.1.2</a:t>
            </a:r>
            <a:br>
              <a:rPr lang="en-US" altLang="zh-CN" sz="2000" dirty="0">
                <a:solidFill>
                  <a:srgbClr val="1A3868"/>
                </a:solidFill>
                <a:latin typeface="Times New Roman" pitchFamily="18" charset="0"/>
                <a:cs typeface="Times New Roman" pitchFamily="18" charset="0"/>
              </a:rPr>
            </a:br>
            <a:r>
              <a:rPr lang="zh-CN" altLang="en-US" sz="2000" dirty="0"/>
              <a:t/>
            </a:r>
            <a:br>
              <a:rPr lang="zh-CN" altLang="en-US" sz="2000" dirty="0"/>
            </a:br>
            <a:endParaRPr lang="zh-CN" altLang="en-US" sz="2000" dirty="0"/>
          </a:p>
        </p:txBody>
      </p:sp>
      <p:sp>
        <p:nvSpPr>
          <p:cNvPr id="4" name="页脚占位符 3"/>
          <p:cNvSpPr>
            <a:spLocks noGrp="1"/>
          </p:cNvSpPr>
          <p:nvPr>
            <p:ph type="ftr" sz="quarter" idx="10"/>
          </p:nvPr>
        </p:nvSpPr>
        <p:spPr/>
        <p:txBody>
          <a:bodyPr/>
          <a:lstStyle/>
          <a:p>
            <a:pPr>
              <a:defRPr/>
            </a:pPr>
            <a:fld id="{9FEF4494-DDFC-4F1D-A865-85F2C140FB46}" type="slidenum">
              <a:rPr lang="zh-CN" altLang="en-US" smtClean="0"/>
              <a:pPr>
                <a:defRPr/>
              </a:pPr>
              <a:t>22</a:t>
            </a:fld>
            <a:endParaRPr lang="en-US" altLang="zh-CN" dirty="0"/>
          </a:p>
        </p:txBody>
      </p:sp>
      <p:sp>
        <p:nvSpPr>
          <p:cNvPr id="6" name="矩形 5"/>
          <p:cNvSpPr/>
          <p:nvPr/>
        </p:nvSpPr>
        <p:spPr>
          <a:xfrm>
            <a:off x="2267744" y="3303413"/>
            <a:ext cx="359470" cy="461665"/>
          </a:xfrm>
          <a:prstGeom prst="rect">
            <a:avLst/>
          </a:prstGeom>
        </p:spPr>
        <p:txBody>
          <a:bodyPr wrap="square">
            <a:spAutoFit/>
          </a:bodyPr>
          <a:lstStyle/>
          <a:p>
            <a:r>
              <a:rPr lang="en-US" altLang="zh-CN" sz="2400" u="none" dirty="0" smtClean="0">
                <a:solidFill>
                  <a:srgbClr val="FF0000"/>
                </a:solidFill>
              </a:rPr>
              <a:t>D</a:t>
            </a:r>
            <a:endParaRPr lang="zh-CN" altLang="en-US" sz="2400" u="none" dirty="0">
              <a:solidFill>
                <a:srgbClr val="FF0000"/>
              </a:solidFill>
            </a:endParaRPr>
          </a:p>
        </p:txBody>
      </p:sp>
      <p:pic>
        <p:nvPicPr>
          <p:cNvPr id="7" name="图片 6"/>
          <p:cNvPicPr>
            <a:picLocks noChangeAspect="1"/>
          </p:cNvPicPr>
          <p:nvPr/>
        </p:nvPicPr>
        <p:blipFill>
          <a:blip r:embed="rId3">
            <a:extLst>
              <a:ext uri="{BEBA8EAE-BF5A-486C-A8C5-ECC9F3942E4B}">
                <a14:imgProps xmlns:a14="http://schemas.microsoft.com/office/drawing/2010/main">
                  <a14:imgLayer r:embed="rId4">
                    <a14:imgEffect>
                      <a14:sharpenSoften amount="86000"/>
                    </a14:imgEffect>
                    <a14:imgEffect>
                      <a14:brightnessContrast bright="32000" contrast="44000"/>
                    </a14:imgEffect>
                  </a14:imgLayer>
                </a14:imgProps>
              </a:ext>
            </a:extLst>
          </a:blip>
          <a:stretch>
            <a:fillRect/>
          </a:stretch>
        </p:blipFill>
        <p:spPr>
          <a:xfrm>
            <a:off x="755576" y="2296"/>
            <a:ext cx="5400600" cy="2447012"/>
          </a:xfrm>
          <a:prstGeom prst="rect">
            <a:avLst/>
          </a:prstGeom>
        </p:spPr>
      </p:pic>
    </p:spTree>
    <p:extLst>
      <p:ext uri="{BB962C8B-B14F-4D97-AF65-F5344CB8AC3E}">
        <p14:creationId xmlns:p14="http://schemas.microsoft.com/office/powerpoint/2010/main" val="3465121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内容占位符 2"/>
          <p:cNvSpPr>
            <a:spLocks noGrp="1"/>
          </p:cNvSpPr>
          <p:nvPr>
            <p:ph idx="4294967295"/>
          </p:nvPr>
        </p:nvSpPr>
        <p:spPr>
          <a:xfrm>
            <a:off x="244475" y="857250"/>
            <a:ext cx="5541963" cy="1012825"/>
          </a:xfrm>
        </p:spPr>
        <p:txBody>
          <a:bodyPr/>
          <a:lstStyle/>
          <a:p>
            <a:pPr>
              <a:buFontTx/>
              <a:buNone/>
            </a:pPr>
            <a:r>
              <a:rPr lang="zh-CN" altLang="en-US" b="1" dirty="0" smtClean="0">
                <a:solidFill>
                  <a:srgbClr val="007D7A"/>
                </a:solidFill>
                <a:latin typeface="Times New Roman" pitchFamily="18" charset="0"/>
                <a:cs typeface="Times New Roman" pitchFamily="18" charset="0"/>
              </a:rPr>
              <a:t>一、分组交付和路由选择的基本概念</a:t>
            </a:r>
          </a:p>
        </p:txBody>
      </p:sp>
      <p:sp>
        <p:nvSpPr>
          <p:cNvPr id="41986" name="Rectangle 6"/>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pPr eaLnBrk="0" hangingPunct="0"/>
            <a:endParaRPr lang="zh-CN" altLang="en-US" sz="2400" u="none">
              <a:solidFill>
                <a:schemeClr val="tx1"/>
              </a:solidFill>
              <a:latin typeface="Copperplate Gothic Bold"/>
              <a:ea typeface="Gulim" pitchFamily="34" charset="-127"/>
            </a:endParaRPr>
          </a:p>
        </p:txBody>
      </p:sp>
      <p:sp>
        <p:nvSpPr>
          <p:cNvPr id="41987" name="内容占位符 2"/>
          <p:cNvSpPr>
            <a:spLocks/>
          </p:cNvSpPr>
          <p:nvPr/>
        </p:nvSpPr>
        <p:spPr bwMode="auto">
          <a:xfrm>
            <a:off x="395536" y="1363662"/>
            <a:ext cx="6768752" cy="3657154"/>
          </a:xfrm>
          <a:prstGeom prst="rect">
            <a:avLst/>
          </a:prstGeom>
          <a:noFill/>
          <a:ln w="9525">
            <a:noFill/>
            <a:miter lim="800000"/>
            <a:headEnd/>
            <a:tailEnd/>
          </a:ln>
        </p:spPr>
        <p:txBody>
          <a:bodyPr/>
          <a:lstStyle/>
          <a:p>
            <a:pPr eaLnBrk="0" hangingPunct="0">
              <a:spcBef>
                <a:spcPct val="20000"/>
              </a:spcBef>
              <a:spcAft>
                <a:spcPct val="10000"/>
              </a:spcAft>
            </a:pPr>
            <a:r>
              <a:rPr lang="zh-CN" altLang="en-US" sz="2000" b="0" u="none" dirty="0">
                <a:solidFill>
                  <a:srgbClr val="C00000"/>
                </a:solidFill>
              </a:rPr>
              <a:t>分组交付</a:t>
            </a:r>
            <a:r>
              <a:rPr lang="en-US" altLang="zh-CN" sz="2000" b="0" u="none" dirty="0">
                <a:solidFill>
                  <a:srgbClr val="1A3868"/>
                </a:solidFill>
              </a:rPr>
              <a:t>(forwarding</a:t>
            </a:r>
            <a:r>
              <a:rPr lang="en-US" altLang="zh-CN" sz="2000" b="0" u="none" dirty="0" smtClean="0">
                <a:solidFill>
                  <a:srgbClr val="1A3868"/>
                </a:solidFill>
              </a:rPr>
              <a:t>)</a:t>
            </a:r>
            <a:r>
              <a:rPr lang="zh-CN" altLang="en-US" sz="2000" b="0" u="none" dirty="0" smtClean="0">
                <a:solidFill>
                  <a:srgbClr val="1A3868"/>
                </a:solidFill>
              </a:rPr>
              <a:t>：也成</a:t>
            </a:r>
            <a:r>
              <a:rPr lang="zh-CN" altLang="en-US" sz="2000" b="0" u="none" dirty="0" smtClean="0">
                <a:solidFill>
                  <a:srgbClr val="C00000"/>
                </a:solidFill>
              </a:rPr>
              <a:t>分组转发</a:t>
            </a:r>
            <a:r>
              <a:rPr lang="zh-CN" altLang="en-US" sz="2000" b="0" u="none" dirty="0" smtClean="0">
                <a:solidFill>
                  <a:srgbClr val="1A3868"/>
                </a:solidFill>
              </a:rPr>
              <a:t>，互联网</a:t>
            </a:r>
            <a:r>
              <a:rPr lang="zh-CN" altLang="en-US" sz="2000" b="0" u="none" dirty="0">
                <a:solidFill>
                  <a:srgbClr val="1A3868"/>
                </a:solidFill>
              </a:rPr>
              <a:t>中主机、路由器转发</a:t>
            </a:r>
            <a:r>
              <a:rPr lang="en-US" altLang="zh-CN" sz="2000" b="0" u="none" dirty="0">
                <a:solidFill>
                  <a:srgbClr val="1A3868"/>
                </a:solidFill>
              </a:rPr>
              <a:t>IP</a:t>
            </a:r>
            <a:r>
              <a:rPr lang="zh-CN" altLang="en-US" sz="2000" b="0" u="none" dirty="0">
                <a:solidFill>
                  <a:srgbClr val="1A3868"/>
                </a:solidFill>
              </a:rPr>
              <a:t>分组的过程，即将分组从一个输入链路接口转移到正确的输出链路端口。</a:t>
            </a:r>
            <a:endParaRPr lang="en-US" altLang="zh-CN" sz="2000" b="0" u="none" dirty="0">
              <a:solidFill>
                <a:srgbClr val="1A3868"/>
              </a:solidFill>
            </a:endParaRPr>
          </a:p>
          <a:p>
            <a:pPr marL="638175" lvl="1" indent="-180975" eaLnBrk="0" hangingPunct="0">
              <a:lnSpc>
                <a:spcPct val="120000"/>
              </a:lnSpc>
              <a:spcBef>
                <a:spcPct val="20000"/>
              </a:spcBef>
              <a:spcAft>
                <a:spcPct val="10000"/>
              </a:spcAft>
              <a:buFont typeface="Arial" charset="0"/>
              <a:buChar char="•"/>
            </a:pPr>
            <a:endParaRPr lang="zh-CN" altLang="en-US" sz="2000" b="0" u="none" dirty="0">
              <a:solidFill>
                <a:srgbClr val="1A3868"/>
              </a:solidFill>
            </a:endParaRPr>
          </a:p>
        </p:txBody>
      </p:sp>
      <p:pic>
        <p:nvPicPr>
          <p:cNvPr id="2" name="图片 1"/>
          <p:cNvPicPr>
            <a:picLocks noChangeAspect="1"/>
          </p:cNvPicPr>
          <p:nvPr/>
        </p:nvPicPr>
        <p:blipFill>
          <a:blip r:embed="rId3"/>
          <a:stretch>
            <a:fillRect/>
          </a:stretch>
        </p:blipFill>
        <p:spPr>
          <a:xfrm>
            <a:off x="683568" y="2376487"/>
            <a:ext cx="5998585" cy="271656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内容占位符 2"/>
          <p:cNvSpPr>
            <a:spLocks noGrp="1"/>
          </p:cNvSpPr>
          <p:nvPr>
            <p:ph idx="4294967295"/>
          </p:nvPr>
        </p:nvSpPr>
        <p:spPr>
          <a:xfrm>
            <a:off x="244475" y="857250"/>
            <a:ext cx="5541963" cy="1012825"/>
          </a:xfrm>
        </p:spPr>
        <p:txBody>
          <a:bodyPr/>
          <a:lstStyle/>
          <a:p>
            <a:pPr>
              <a:buFontTx/>
              <a:buNone/>
            </a:pPr>
            <a:r>
              <a:rPr lang="zh-CN" altLang="en-US" b="1" dirty="0" smtClean="0">
                <a:solidFill>
                  <a:srgbClr val="007D7A"/>
                </a:solidFill>
                <a:latin typeface="Times New Roman" pitchFamily="18" charset="0"/>
                <a:cs typeface="Times New Roman" pitchFamily="18" charset="0"/>
              </a:rPr>
              <a:t>直接交付与间接交付</a:t>
            </a:r>
          </a:p>
        </p:txBody>
      </p:sp>
      <p:sp>
        <p:nvSpPr>
          <p:cNvPr id="41986" name="Rectangle 6"/>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pPr eaLnBrk="0" hangingPunct="0"/>
            <a:endParaRPr lang="zh-CN" altLang="en-US" sz="2400" u="none">
              <a:solidFill>
                <a:schemeClr val="tx1"/>
              </a:solidFill>
              <a:latin typeface="Copperplate Gothic Bold"/>
              <a:ea typeface="Gulim" pitchFamily="34" charset="-127"/>
            </a:endParaRPr>
          </a:p>
        </p:txBody>
      </p:sp>
      <p:sp>
        <p:nvSpPr>
          <p:cNvPr id="41987" name="内容占位符 2"/>
          <p:cNvSpPr>
            <a:spLocks/>
          </p:cNvSpPr>
          <p:nvPr/>
        </p:nvSpPr>
        <p:spPr bwMode="auto">
          <a:xfrm>
            <a:off x="395536" y="1363662"/>
            <a:ext cx="6480720" cy="3657154"/>
          </a:xfrm>
          <a:prstGeom prst="rect">
            <a:avLst/>
          </a:prstGeom>
          <a:noFill/>
          <a:ln w="9525">
            <a:noFill/>
            <a:miter lim="800000"/>
            <a:headEnd/>
            <a:tailEnd/>
          </a:ln>
        </p:spPr>
        <p:txBody>
          <a:bodyPr/>
          <a:lstStyle/>
          <a:p>
            <a:pPr marL="180975" indent="-180975" eaLnBrk="0" hangingPunct="0">
              <a:lnSpc>
                <a:spcPct val="120000"/>
              </a:lnSpc>
              <a:spcBef>
                <a:spcPct val="20000"/>
              </a:spcBef>
              <a:spcAft>
                <a:spcPct val="10000"/>
              </a:spcAft>
              <a:buFont typeface="Arial" charset="0"/>
              <a:buChar char="•"/>
            </a:pPr>
            <a:r>
              <a:rPr lang="zh-CN" altLang="en-US" sz="2400" b="0" u="none" dirty="0" smtClean="0">
                <a:solidFill>
                  <a:srgbClr val="1A3868"/>
                </a:solidFill>
              </a:rPr>
              <a:t>分为</a:t>
            </a:r>
            <a:r>
              <a:rPr lang="zh-CN" altLang="en-US" sz="2400" b="0" u="none" dirty="0">
                <a:solidFill>
                  <a:srgbClr val="1A3868"/>
                </a:solidFill>
              </a:rPr>
              <a:t>两类：</a:t>
            </a:r>
            <a:r>
              <a:rPr lang="zh-CN" altLang="en-US" sz="2400" b="0" u="none" dirty="0">
                <a:solidFill>
                  <a:srgbClr val="C00000"/>
                </a:solidFill>
              </a:rPr>
              <a:t>直接交付</a:t>
            </a:r>
            <a:r>
              <a:rPr lang="zh-CN" altLang="en-US" sz="2400" b="0" u="none" dirty="0">
                <a:solidFill>
                  <a:srgbClr val="1A3868"/>
                </a:solidFill>
              </a:rPr>
              <a:t>和</a:t>
            </a:r>
            <a:r>
              <a:rPr lang="zh-CN" altLang="en-US" sz="2400" b="0" u="none" dirty="0">
                <a:solidFill>
                  <a:srgbClr val="C00000"/>
                </a:solidFill>
              </a:rPr>
              <a:t>间接交付</a:t>
            </a:r>
            <a:r>
              <a:rPr lang="zh-CN" altLang="en-US" sz="2400" b="0" u="none" dirty="0" smtClean="0">
                <a:solidFill>
                  <a:srgbClr val="1A3868"/>
                </a:solidFill>
              </a:rPr>
              <a:t>。</a:t>
            </a:r>
            <a:endParaRPr lang="en-US" altLang="zh-CN" sz="2400" b="0" u="none" dirty="0" smtClean="0">
              <a:solidFill>
                <a:srgbClr val="1A3868"/>
              </a:solidFill>
            </a:endParaRPr>
          </a:p>
          <a:p>
            <a:pPr marL="638175" lvl="1" indent="-180975" eaLnBrk="0" hangingPunct="0">
              <a:lnSpc>
                <a:spcPct val="120000"/>
              </a:lnSpc>
              <a:spcBef>
                <a:spcPct val="20000"/>
              </a:spcBef>
              <a:spcAft>
                <a:spcPct val="10000"/>
              </a:spcAft>
              <a:buFont typeface="Arial" charset="0"/>
              <a:buChar char="•"/>
            </a:pPr>
            <a:r>
              <a:rPr lang="zh-CN" altLang="en-US" sz="2400" b="0" u="none" dirty="0">
                <a:solidFill>
                  <a:srgbClr val="1A3868"/>
                </a:solidFill>
              </a:rPr>
              <a:t>直接交付</a:t>
            </a:r>
            <a:r>
              <a:rPr lang="en-US" altLang="zh-CN" sz="2400" b="0" u="none" dirty="0">
                <a:solidFill>
                  <a:srgbClr val="1A3868"/>
                </a:solidFill>
              </a:rPr>
              <a:t>:</a:t>
            </a:r>
            <a:r>
              <a:rPr lang="zh-CN" altLang="en-US" sz="2400" b="0" u="none" dirty="0">
                <a:solidFill>
                  <a:srgbClr val="1A3868"/>
                </a:solidFill>
              </a:rPr>
              <a:t>在</a:t>
            </a:r>
            <a:r>
              <a:rPr lang="zh-CN" altLang="en-US" sz="2400" b="0" u="none" dirty="0">
                <a:solidFill>
                  <a:srgbClr val="00B050"/>
                </a:solidFill>
              </a:rPr>
              <a:t>一个物理网络上</a:t>
            </a:r>
            <a:r>
              <a:rPr lang="zh-CN" altLang="en-US" sz="2400" b="0" u="none" dirty="0">
                <a:solidFill>
                  <a:srgbClr val="1A3868"/>
                </a:solidFill>
              </a:rPr>
              <a:t>把数据报从一台主机直接传输到另一台</a:t>
            </a:r>
            <a:r>
              <a:rPr lang="zh-CN" altLang="en-US" sz="2400" b="0" u="none" dirty="0" smtClean="0">
                <a:solidFill>
                  <a:srgbClr val="1A3868"/>
                </a:solidFill>
              </a:rPr>
              <a:t>主机。</a:t>
            </a:r>
            <a:endParaRPr lang="en-US" altLang="zh-CN" sz="2400" b="0" u="none" dirty="0" smtClean="0">
              <a:solidFill>
                <a:srgbClr val="1A3868"/>
              </a:solidFill>
            </a:endParaRPr>
          </a:p>
          <a:p>
            <a:pPr marL="638175" lvl="1" indent="-180975" eaLnBrk="0" hangingPunct="0">
              <a:lnSpc>
                <a:spcPct val="120000"/>
              </a:lnSpc>
              <a:spcBef>
                <a:spcPct val="20000"/>
              </a:spcBef>
              <a:spcAft>
                <a:spcPct val="10000"/>
              </a:spcAft>
              <a:buFont typeface="Arial" charset="0"/>
              <a:buChar char="•"/>
            </a:pPr>
            <a:r>
              <a:rPr lang="zh-CN" altLang="en-US" sz="2400" b="0" u="none" dirty="0" smtClean="0">
                <a:solidFill>
                  <a:srgbClr val="1A3868"/>
                </a:solidFill>
              </a:rPr>
              <a:t>间接</a:t>
            </a:r>
            <a:r>
              <a:rPr lang="zh-CN" altLang="en-US" sz="2400" b="0" u="none" dirty="0">
                <a:solidFill>
                  <a:srgbClr val="1A3868"/>
                </a:solidFill>
              </a:rPr>
              <a:t>交付：当源主机和目的主机分别处于 </a:t>
            </a:r>
            <a:r>
              <a:rPr lang="zh-CN" altLang="en-US" sz="2400" b="0" u="none" dirty="0">
                <a:solidFill>
                  <a:srgbClr val="00B050"/>
                </a:solidFill>
              </a:rPr>
              <a:t>不同的物理网络上</a:t>
            </a:r>
            <a:r>
              <a:rPr lang="zh-CN" altLang="en-US" sz="2400" b="0" u="none" dirty="0">
                <a:solidFill>
                  <a:srgbClr val="1A3868"/>
                </a:solidFill>
              </a:rPr>
              <a:t>时，数据报由源主机通过中间的路由器把数据报间接地传输到目的主机的过程。 </a:t>
            </a:r>
          </a:p>
          <a:p>
            <a:pPr marL="638175" lvl="1" indent="-180975" eaLnBrk="0" hangingPunct="0">
              <a:lnSpc>
                <a:spcPct val="120000"/>
              </a:lnSpc>
              <a:spcBef>
                <a:spcPct val="20000"/>
              </a:spcBef>
              <a:spcAft>
                <a:spcPct val="10000"/>
              </a:spcAft>
              <a:buFont typeface="Arial" charset="0"/>
              <a:buChar char="•"/>
            </a:pPr>
            <a:endParaRPr lang="zh-CN" altLang="en-US" sz="2400" b="0" u="none" dirty="0">
              <a:solidFill>
                <a:srgbClr val="1A3868"/>
              </a:solidFill>
            </a:endParaRPr>
          </a:p>
        </p:txBody>
      </p:sp>
    </p:spTree>
    <p:extLst>
      <p:ext uri="{BB962C8B-B14F-4D97-AF65-F5344CB8AC3E}">
        <p14:creationId xmlns:p14="http://schemas.microsoft.com/office/powerpoint/2010/main" val="848480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7555" name="Object 5"/>
          <p:cNvGraphicFramePr>
            <a:graphicFrameLocks noChangeAspect="1"/>
          </p:cNvGraphicFramePr>
          <p:nvPr>
            <p:extLst>
              <p:ext uri="{D42A27DB-BD31-4B8C-83A1-F6EECF244321}">
                <p14:modId xmlns:p14="http://schemas.microsoft.com/office/powerpoint/2010/main" val="969448070"/>
              </p:ext>
            </p:extLst>
          </p:nvPr>
        </p:nvGraphicFramePr>
        <p:xfrm>
          <a:off x="539552" y="1348408"/>
          <a:ext cx="6407150" cy="3613150"/>
        </p:xfrm>
        <a:graphic>
          <a:graphicData uri="http://schemas.openxmlformats.org/presentationml/2006/ole">
            <mc:AlternateContent xmlns:mc="http://schemas.openxmlformats.org/markup-compatibility/2006">
              <mc:Choice xmlns:v="urn:schemas-microsoft-com:vml" Requires="v">
                <p:oleObj spid="_x0000_s407579" name="Visio" r:id="rId4" imgW="5266880" imgH="2970079" progId="Visio.Drawing.11">
                  <p:embed/>
                </p:oleObj>
              </mc:Choice>
              <mc:Fallback>
                <p:oleObj name="Visio" r:id="rId4" imgW="5266880" imgH="2970079"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9552" y="1348408"/>
                        <a:ext cx="6407150" cy="36131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07556" name="内容占位符 2"/>
          <p:cNvSpPr>
            <a:spLocks noGrp="1"/>
          </p:cNvSpPr>
          <p:nvPr>
            <p:ph idx="4294967295"/>
          </p:nvPr>
        </p:nvSpPr>
        <p:spPr>
          <a:xfrm>
            <a:off x="244475" y="857250"/>
            <a:ext cx="5541963" cy="1012825"/>
          </a:xfrm>
        </p:spPr>
        <p:txBody>
          <a:bodyPr/>
          <a:lstStyle/>
          <a:p>
            <a:pPr>
              <a:buFontTx/>
              <a:buNone/>
            </a:pPr>
            <a:r>
              <a:rPr lang="zh-CN" altLang="en-US" b="1" dirty="0" smtClean="0">
                <a:solidFill>
                  <a:srgbClr val="007D7A"/>
                </a:solidFill>
                <a:latin typeface="Times New Roman" pitchFamily="18" charset="0"/>
                <a:cs typeface="Times New Roman" pitchFamily="18" charset="0"/>
              </a:rPr>
              <a:t>分组交付的过程</a:t>
            </a:r>
          </a:p>
        </p:txBody>
      </p:sp>
      <p:sp>
        <p:nvSpPr>
          <p:cNvPr id="407557" name="Rectangle 6"/>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pPr eaLnBrk="0" hangingPunct="0"/>
            <a:endParaRPr lang="zh-CN" altLang="en-US" sz="2400" u="none">
              <a:solidFill>
                <a:schemeClr val="tx1"/>
              </a:solidFill>
              <a:latin typeface="Copperplate Gothic Bold"/>
              <a:ea typeface="Gulim" pitchFamily="34" charset="-127"/>
            </a:endParaRPr>
          </a:p>
        </p:txBody>
      </p:sp>
      <p:sp>
        <p:nvSpPr>
          <p:cNvPr id="2" name="AutoShape 8"/>
          <p:cNvSpPr>
            <a:spLocks noChangeArrowheads="1"/>
          </p:cNvSpPr>
          <p:nvPr/>
        </p:nvSpPr>
        <p:spPr bwMode="auto">
          <a:xfrm>
            <a:off x="4031159" y="1582170"/>
            <a:ext cx="2557065" cy="779063"/>
          </a:xfrm>
          <a:prstGeom prst="wedgeRoundRectCallout">
            <a:avLst>
              <a:gd name="adj1" fmla="val -105155"/>
              <a:gd name="adj2" fmla="val 28551"/>
              <a:gd name="adj3" fmla="val 16667"/>
            </a:avLst>
          </a:prstGeom>
          <a:solidFill>
            <a:srgbClr val="23647B"/>
          </a:solidFill>
          <a:ln w="9525">
            <a:solidFill>
              <a:schemeClr val="tx1"/>
            </a:solidFill>
            <a:miter lim="800000"/>
            <a:headEnd/>
            <a:tailEnd/>
          </a:ln>
        </p:spPr>
        <p:txBody>
          <a:bodyPr/>
          <a:lstStyle/>
          <a:p>
            <a:pPr algn="ctr" eaLnBrk="0" hangingPunct="0"/>
            <a:r>
              <a:rPr lang="zh-CN" altLang="en-US" sz="2000" b="0" u="none" dirty="0">
                <a:solidFill>
                  <a:srgbClr val="FFFF00"/>
                </a:solidFill>
                <a:latin typeface="Copperplate Gothic Bold"/>
                <a:ea typeface="华文行楷" pitchFamily="2" charset="-122"/>
              </a:rPr>
              <a:t>默认路由器</a:t>
            </a:r>
          </a:p>
          <a:p>
            <a:pPr algn="ctr" eaLnBrk="0" hangingPunct="0"/>
            <a:r>
              <a:rPr lang="zh-CN" altLang="en-US" sz="2000" b="0" u="none" dirty="0">
                <a:solidFill>
                  <a:srgbClr val="FFFF00"/>
                </a:solidFill>
                <a:latin typeface="Copperplate Gothic Bold"/>
                <a:ea typeface="华文行楷" pitchFamily="2" charset="-122"/>
              </a:rPr>
              <a:t>（第一跳路由器）</a:t>
            </a:r>
          </a:p>
        </p:txBody>
      </p:sp>
      <p:sp>
        <p:nvSpPr>
          <p:cNvPr id="3" name="矩形 2"/>
          <p:cNvSpPr/>
          <p:nvPr/>
        </p:nvSpPr>
        <p:spPr>
          <a:xfrm>
            <a:off x="96458" y="3724672"/>
            <a:ext cx="3646669" cy="1015663"/>
          </a:xfrm>
          <a:prstGeom prst="rect">
            <a:avLst/>
          </a:prstGeom>
        </p:spPr>
        <p:txBody>
          <a:bodyPr wrap="square">
            <a:spAutoFit/>
          </a:bodyPr>
          <a:lstStyle/>
          <a:p>
            <a:r>
              <a:rPr lang="zh-CN" altLang="en-US" sz="2000" b="0" u="none" dirty="0">
                <a:solidFill>
                  <a:srgbClr val="1A3868"/>
                </a:solidFill>
              </a:rPr>
              <a:t>路由器根据分组的目的地址与源地址是否属于同一个网络，判断是直接交付还是间接交付。</a:t>
            </a:r>
          </a:p>
        </p:txBody>
      </p:sp>
      <p:sp>
        <p:nvSpPr>
          <p:cNvPr id="4" name="矩形 3"/>
          <p:cNvSpPr/>
          <p:nvPr/>
        </p:nvSpPr>
        <p:spPr>
          <a:xfrm>
            <a:off x="2982663" y="889855"/>
            <a:ext cx="3749575" cy="707886"/>
          </a:xfrm>
          <a:prstGeom prst="rect">
            <a:avLst/>
          </a:prstGeom>
        </p:spPr>
        <p:txBody>
          <a:bodyPr wrap="square">
            <a:spAutoFit/>
          </a:bodyPr>
          <a:lstStyle/>
          <a:p>
            <a:r>
              <a:rPr lang="zh-CN" altLang="en-US" sz="2000" b="0" u="none" dirty="0">
                <a:solidFill>
                  <a:srgbClr val="1A3868"/>
                </a:solidFill>
              </a:rPr>
              <a:t>多数主机先接入一个局域网，再通过一个路由器接入互联网。</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1" name="标题 1"/>
          <p:cNvSpPr>
            <a:spLocks noGrp="1"/>
          </p:cNvSpPr>
          <p:nvPr>
            <p:ph type="title" idx="4294967295"/>
          </p:nvPr>
        </p:nvSpPr>
        <p:spPr>
          <a:xfrm>
            <a:off x="428625" y="785813"/>
            <a:ext cx="6429375" cy="714375"/>
          </a:xfrm>
        </p:spPr>
        <p:txBody>
          <a:bodyPr/>
          <a:lstStyle/>
          <a:p>
            <a:pPr algn="l">
              <a:spcAft>
                <a:spcPct val="30000"/>
              </a:spcAft>
              <a:defRPr/>
            </a:pPr>
            <a:r>
              <a:rPr lang="zh-CN" altLang="en-US" sz="2400" dirty="0" smtClean="0">
                <a:solidFill>
                  <a:srgbClr val="007D7A"/>
                </a:solidFill>
                <a:latin typeface="Times New Roman" pitchFamily="18" charset="0"/>
                <a:ea typeface="+mn-ea"/>
                <a:cs typeface="Times New Roman" pitchFamily="18" charset="0"/>
              </a:rPr>
              <a:t>路由选择</a:t>
            </a:r>
            <a:endParaRPr lang="zh-CN" altLang="en-US" sz="1600" dirty="0">
              <a:solidFill>
                <a:srgbClr val="2D2DB9"/>
              </a:solidFill>
            </a:endParaRPr>
          </a:p>
        </p:txBody>
      </p:sp>
      <p:sp>
        <p:nvSpPr>
          <p:cNvPr id="409602" name="矩形 3"/>
          <p:cNvSpPr>
            <a:spLocks noChangeArrowheads="1"/>
          </p:cNvSpPr>
          <p:nvPr/>
        </p:nvSpPr>
        <p:spPr bwMode="auto">
          <a:xfrm>
            <a:off x="357188" y="1571625"/>
            <a:ext cx="5857875" cy="2559050"/>
          </a:xfrm>
          <a:prstGeom prst="rect">
            <a:avLst/>
          </a:prstGeom>
          <a:noFill/>
          <a:ln w="9525">
            <a:noFill/>
            <a:miter lim="800000"/>
            <a:headEnd/>
            <a:tailEnd/>
          </a:ln>
        </p:spPr>
        <p:txBody>
          <a:bodyPr>
            <a:spAutoFit/>
          </a:bodyPr>
          <a:lstStyle/>
          <a:p>
            <a:pPr marL="363538" indent="-363538" eaLnBrk="0" hangingPunct="0">
              <a:lnSpc>
                <a:spcPct val="150000"/>
              </a:lnSpc>
              <a:spcBef>
                <a:spcPct val="20000"/>
              </a:spcBef>
              <a:spcAft>
                <a:spcPct val="10000"/>
              </a:spcAft>
              <a:buFont typeface="Arial" charset="0"/>
              <a:buChar char="•"/>
            </a:pPr>
            <a:r>
              <a:rPr lang="zh-CN" altLang="en-US" sz="2000" b="0" u="none">
                <a:solidFill>
                  <a:srgbClr val="C00000"/>
                </a:solidFill>
              </a:rPr>
              <a:t>路由</a:t>
            </a:r>
            <a:r>
              <a:rPr lang="zh-CN" altLang="en-US" sz="2000" b="0" u="none">
                <a:solidFill>
                  <a:srgbClr val="1A3868"/>
                </a:solidFill>
              </a:rPr>
              <a:t>：选择一条用于发送分组的路径的过程。</a:t>
            </a:r>
          </a:p>
          <a:p>
            <a:pPr marL="363538" indent="-363538" eaLnBrk="0" hangingPunct="0">
              <a:lnSpc>
                <a:spcPct val="150000"/>
              </a:lnSpc>
              <a:spcBef>
                <a:spcPct val="20000"/>
              </a:spcBef>
              <a:spcAft>
                <a:spcPct val="10000"/>
              </a:spcAft>
              <a:buFont typeface="Arial" charset="0"/>
              <a:buChar char="•"/>
            </a:pPr>
            <a:r>
              <a:rPr lang="zh-CN" altLang="en-US" sz="2000" b="0" u="none">
                <a:solidFill>
                  <a:srgbClr val="C00000"/>
                </a:solidFill>
              </a:rPr>
              <a:t>路由器</a:t>
            </a:r>
            <a:r>
              <a:rPr lang="zh-CN" altLang="en-US" sz="2000" b="0" u="none">
                <a:solidFill>
                  <a:srgbClr val="1A3868"/>
                </a:solidFill>
              </a:rPr>
              <a:t>从</a:t>
            </a:r>
            <a:r>
              <a:rPr lang="zh-CN" altLang="en-US" sz="2000" b="0" u="none">
                <a:solidFill>
                  <a:srgbClr val="C00000"/>
                </a:solidFill>
              </a:rPr>
              <a:t>路由表</a:t>
            </a:r>
            <a:r>
              <a:rPr lang="zh-CN" altLang="en-US" sz="2000" b="0" u="none">
                <a:solidFill>
                  <a:srgbClr val="1A3868"/>
                </a:solidFill>
              </a:rPr>
              <a:t>中找到下一个路由器的</a:t>
            </a:r>
            <a:r>
              <a:rPr lang="en-US" altLang="zh-CN" sz="2000" b="0" u="none">
                <a:solidFill>
                  <a:srgbClr val="1A3868"/>
                </a:solidFill>
              </a:rPr>
              <a:t>IP</a:t>
            </a:r>
            <a:r>
              <a:rPr lang="zh-CN" altLang="en-US" sz="2000" b="0" u="none">
                <a:solidFill>
                  <a:srgbClr val="1A3868"/>
                </a:solidFill>
              </a:rPr>
              <a:t>地址，然后将分组传给下一个路由器。</a:t>
            </a:r>
            <a:endParaRPr lang="en-US" altLang="zh-CN" sz="2000" b="0" u="none">
              <a:solidFill>
                <a:srgbClr val="1A3868"/>
              </a:solidFill>
            </a:endParaRPr>
          </a:p>
          <a:p>
            <a:pPr marL="363538" indent="-363538" eaLnBrk="0" hangingPunct="0">
              <a:lnSpc>
                <a:spcPct val="150000"/>
              </a:lnSpc>
              <a:spcBef>
                <a:spcPct val="20000"/>
              </a:spcBef>
              <a:spcAft>
                <a:spcPct val="10000"/>
              </a:spcAft>
              <a:buFont typeface="Arial" charset="0"/>
              <a:buChar char="•"/>
            </a:pPr>
            <a:r>
              <a:rPr lang="zh-CN" altLang="en-US" sz="2000" b="0" u="none">
                <a:solidFill>
                  <a:srgbClr val="C00000"/>
                </a:solidFill>
              </a:rPr>
              <a:t>路由选择</a:t>
            </a:r>
            <a:r>
              <a:rPr lang="zh-CN" altLang="en-US" sz="2000" b="0" u="none">
                <a:solidFill>
                  <a:srgbClr val="1A3868"/>
                </a:solidFill>
              </a:rPr>
              <a:t>的核心是</a:t>
            </a:r>
            <a:r>
              <a:rPr lang="zh-CN" altLang="en-US" sz="2000" b="0" u="none">
                <a:solidFill>
                  <a:srgbClr val="C00000"/>
                </a:solidFill>
              </a:rPr>
              <a:t>路由选择算法</a:t>
            </a:r>
            <a:r>
              <a:rPr lang="zh-CN" altLang="en-US" sz="2000" b="0" u="none">
                <a:solidFill>
                  <a:srgbClr val="1A3868"/>
                </a:solidFill>
              </a:rPr>
              <a:t>，为生成路由表提供算法依据。</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49" name="标题 1"/>
          <p:cNvSpPr>
            <a:spLocks noGrp="1"/>
          </p:cNvSpPr>
          <p:nvPr>
            <p:ph type="title" idx="4294967295"/>
          </p:nvPr>
        </p:nvSpPr>
        <p:spPr>
          <a:xfrm>
            <a:off x="357188" y="642938"/>
            <a:ext cx="6429375" cy="857250"/>
          </a:xfrm>
        </p:spPr>
        <p:txBody>
          <a:bodyPr/>
          <a:lstStyle/>
          <a:p>
            <a:pPr algn="l">
              <a:defRPr/>
            </a:pPr>
            <a:r>
              <a:rPr lang="zh-CN" altLang="en-US" sz="2400" dirty="0" smtClean="0">
                <a:solidFill>
                  <a:srgbClr val="007D7A"/>
                </a:solidFill>
                <a:latin typeface="Times New Roman" pitchFamily="18" charset="0"/>
                <a:ea typeface="+mn-ea"/>
                <a:cs typeface="Times New Roman" pitchFamily="18" charset="0"/>
              </a:rPr>
              <a:t>二、路由选择算法</a:t>
            </a:r>
            <a:endParaRPr lang="zh-CN" altLang="en-US" sz="2400" dirty="0">
              <a:solidFill>
                <a:srgbClr val="007D7A"/>
              </a:solidFill>
              <a:latin typeface="Times New Roman" pitchFamily="18" charset="0"/>
              <a:ea typeface="+mn-ea"/>
              <a:cs typeface="Times New Roman" pitchFamily="18" charset="0"/>
            </a:endParaRPr>
          </a:p>
        </p:txBody>
      </p:sp>
      <p:sp>
        <p:nvSpPr>
          <p:cNvPr id="360452" name="内容占位符 2"/>
          <p:cNvSpPr>
            <a:spLocks/>
          </p:cNvSpPr>
          <p:nvPr/>
        </p:nvSpPr>
        <p:spPr bwMode="auto">
          <a:xfrm>
            <a:off x="285750" y="1708448"/>
            <a:ext cx="6734522" cy="3240360"/>
          </a:xfrm>
          <a:prstGeom prst="rect">
            <a:avLst/>
          </a:prstGeom>
          <a:noFill/>
          <a:ln w="9525">
            <a:noFill/>
            <a:miter lim="800000"/>
            <a:headEnd/>
            <a:tailEnd/>
          </a:ln>
        </p:spPr>
        <p:txBody>
          <a:bodyPr/>
          <a:lstStyle/>
          <a:p>
            <a:pPr marL="363538" indent="-363538" eaLnBrk="0" hangingPunct="0">
              <a:lnSpc>
                <a:spcPct val="150000"/>
              </a:lnSpc>
              <a:spcBef>
                <a:spcPct val="20000"/>
              </a:spcBef>
              <a:spcAft>
                <a:spcPct val="10000"/>
              </a:spcAft>
              <a:buFont typeface="Arial" pitchFamily="34" charset="0"/>
              <a:buChar char="•"/>
              <a:defRPr/>
            </a:pPr>
            <a:r>
              <a:rPr lang="zh-CN" altLang="en-US" sz="2200" b="0" u="none" dirty="0">
                <a:solidFill>
                  <a:srgbClr val="1A3868"/>
                </a:solidFill>
                <a:ea typeface="+mn-ea"/>
              </a:rPr>
              <a:t>互联网中每一台路由器都保存一个</a:t>
            </a:r>
            <a:r>
              <a:rPr lang="zh-CN" altLang="en-US" sz="2200" b="0" u="none" dirty="0">
                <a:solidFill>
                  <a:srgbClr val="C00000"/>
                </a:solidFill>
                <a:ea typeface="+mn-ea"/>
              </a:rPr>
              <a:t>路由表</a:t>
            </a:r>
            <a:r>
              <a:rPr lang="zh-CN" altLang="en-US" sz="2200" b="0" u="none" dirty="0">
                <a:solidFill>
                  <a:srgbClr val="1A3868"/>
                </a:solidFill>
                <a:ea typeface="+mn-ea"/>
              </a:rPr>
              <a:t>，</a:t>
            </a:r>
            <a:r>
              <a:rPr lang="zh-CN" altLang="en-US" sz="2200" b="0" u="none" dirty="0">
                <a:solidFill>
                  <a:srgbClr val="1A3868"/>
                </a:solidFill>
              </a:rPr>
              <a:t>存储可能的目的地址与如何到达目的地址的信息。</a:t>
            </a:r>
            <a:endParaRPr lang="en-US" altLang="zh-CN" sz="2200" b="0" u="none" dirty="0">
              <a:solidFill>
                <a:srgbClr val="1A3868"/>
              </a:solidFill>
            </a:endParaRPr>
          </a:p>
          <a:p>
            <a:pPr marL="363538" indent="-363538" eaLnBrk="0" hangingPunct="0">
              <a:lnSpc>
                <a:spcPct val="150000"/>
              </a:lnSpc>
              <a:spcBef>
                <a:spcPct val="20000"/>
              </a:spcBef>
              <a:spcAft>
                <a:spcPct val="10000"/>
              </a:spcAft>
              <a:buFont typeface="Arial" pitchFamily="34" charset="0"/>
              <a:buChar char="•"/>
              <a:defRPr/>
            </a:pPr>
            <a:r>
              <a:rPr lang="zh-CN" altLang="en-US" sz="2200" b="0" u="none" dirty="0">
                <a:solidFill>
                  <a:srgbClr val="1A3868"/>
                </a:solidFill>
                <a:ea typeface="+mn-ea"/>
              </a:rPr>
              <a:t>路由器采用</a:t>
            </a:r>
            <a:r>
              <a:rPr lang="zh-CN" altLang="en-US" sz="2200" b="0" u="none" dirty="0">
                <a:solidFill>
                  <a:srgbClr val="C00000"/>
                </a:solidFill>
                <a:ea typeface="+mn-ea"/>
              </a:rPr>
              <a:t>表驱动</a:t>
            </a:r>
            <a:r>
              <a:rPr lang="zh-CN" altLang="en-US" sz="2200" b="0" u="none" dirty="0">
                <a:solidFill>
                  <a:srgbClr val="1A3868"/>
                </a:solidFill>
                <a:ea typeface="+mn-ea"/>
              </a:rPr>
              <a:t>的路由选择算法，</a:t>
            </a:r>
            <a:r>
              <a:rPr lang="zh-CN" altLang="en-US" sz="2200" b="0" u="none" dirty="0">
                <a:solidFill>
                  <a:srgbClr val="C00000"/>
                </a:solidFill>
                <a:ea typeface="+mn-ea"/>
              </a:rPr>
              <a:t>路由选择通过查表的方式进行</a:t>
            </a:r>
            <a:r>
              <a:rPr lang="zh-CN" altLang="en-US" sz="2200" b="0" u="none" dirty="0" smtClean="0">
                <a:solidFill>
                  <a:srgbClr val="1A3868"/>
                </a:solidFill>
                <a:ea typeface="+mn-ea"/>
              </a:rPr>
              <a:t>。</a:t>
            </a:r>
            <a:endParaRPr lang="en-US" altLang="zh-CN" sz="2200" b="0" u="none" dirty="0" smtClean="0">
              <a:solidFill>
                <a:srgbClr val="1A3868"/>
              </a:solidFill>
              <a:ea typeface="+mn-ea"/>
            </a:endParaRPr>
          </a:p>
          <a:p>
            <a:pPr marL="363538" indent="-363538" eaLnBrk="0" hangingPunct="0">
              <a:lnSpc>
                <a:spcPct val="150000"/>
              </a:lnSpc>
              <a:spcBef>
                <a:spcPct val="20000"/>
              </a:spcBef>
              <a:spcAft>
                <a:spcPct val="10000"/>
              </a:spcAft>
              <a:buFont typeface="Arial" pitchFamily="34" charset="0"/>
              <a:buChar char="•"/>
              <a:defRPr/>
            </a:pPr>
            <a:endParaRPr lang="zh-CN" altLang="en-US" sz="2200" u="none" dirty="0">
              <a:solidFill>
                <a:srgbClr val="1A3868"/>
              </a:solidFill>
              <a:ea typeface="+mn-ea"/>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内容占位符 2"/>
          <p:cNvSpPr>
            <a:spLocks noGrp="1"/>
          </p:cNvSpPr>
          <p:nvPr>
            <p:ph idx="4294967295"/>
          </p:nvPr>
        </p:nvSpPr>
        <p:spPr>
          <a:xfrm>
            <a:off x="285750" y="1643063"/>
            <a:ext cx="5715010" cy="2216150"/>
          </a:xfrm>
        </p:spPr>
        <p:txBody>
          <a:bodyPr/>
          <a:lstStyle/>
          <a:p>
            <a:pPr marL="363538" indent="-363538">
              <a:lnSpc>
                <a:spcPct val="150000"/>
              </a:lnSpc>
              <a:spcAft>
                <a:spcPct val="10000"/>
              </a:spcAft>
              <a:buFont typeface="Arial" pitchFamily="34" charset="0"/>
              <a:buChar char="•"/>
              <a:defRPr/>
            </a:pPr>
            <a:r>
              <a:rPr lang="zh-CN" altLang="en-US" sz="2000" kern="1200" dirty="0" smtClean="0">
                <a:solidFill>
                  <a:srgbClr val="1A3868"/>
                </a:solidFill>
                <a:latin typeface="Times New Roman" pitchFamily="18" charset="0"/>
                <a:cs typeface="Times New Roman" pitchFamily="18" charset="0"/>
              </a:rPr>
              <a:t>标准</a:t>
            </a:r>
            <a:r>
              <a:rPr lang="zh-CN" altLang="en-US" sz="2000" kern="1200" dirty="0">
                <a:solidFill>
                  <a:srgbClr val="1A3868"/>
                </a:solidFill>
                <a:latin typeface="Times New Roman" pitchFamily="18" charset="0"/>
                <a:cs typeface="Times New Roman" pitchFamily="18" charset="0"/>
              </a:rPr>
              <a:t>路由表中保存着多个网络的</a:t>
            </a:r>
            <a:r>
              <a:rPr lang="en-US" altLang="zh-CN" sz="2000" kern="1200" dirty="0" smtClean="0">
                <a:solidFill>
                  <a:srgbClr val="C00000"/>
                </a:solidFill>
                <a:latin typeface="Times New Roman" pitchFamily="18" charset="0"/>
                <a:cs typeface="Times New Roman" pitchFamily="18" charset="0"/>
              </a:rPr>
              <a:t>IP</a:t>
            </a:r>
            <a:r>
              <a:rPr lang="zh-CN" altLang="en-US" sz="2000" kern="1200" dirty="0" smtClean="0">
                <a:solidFill>
                  <a:srgbClr val="C00000"/>
                </a:solidFill>
                <a:latin typeface="Times New Roman" pitchFamily="18" charset="0"/>
                <a:cs typeface="Times New Roman" pitchFamily="18" charset="0"/>
              </a:rPr>
              <a:t>地址与下一跳路由器的序偶对</a:t>
            </a:r>
            <a:r>
              <a:rPr lang="en-US" altLang="zh-CN" sz="2000" i="1" kern="1200" dirty="0" smtClean="0">
                <a:solidFill>
                  <a:srgbClr val="C00000"/>
                </a:solidFill>
                <a:latin typeface="Times New Roman" pitchFamily="18" charset="0"/>
                <a:cs typeface="Times New Roman" pitchFamily="18" charset="0"/>
              </a:rPr>
              <a:t>(N,R)</a:t>
            </a:r>
            <a:r>
              <a:rPr lang="zh-CN" altLang="en-US" sz="2000" kern="1200" dirty="0" smtClean="0">
                <a:solidFill>
                  <a:srgbClr val="1A3868"/>
                </a:solidFill>
                <a:latin typeface="Times New Roman" pitchFamily="18" charset="0"/>
                <a:cs typeface="Times New Roman" pitchFamily="18" charset="0"/>
              </a:rPr>
              <a:t>；</a:t>
            </a:r>
            <a:endParaRPr lang="en-US" altLang="zh-CN" sz="2000" kern="1200" dirty="0" smtClean="0">
              <a:solidFill>
                <a:srgbClr val="1A3868"/>
              </a:solidFill>
              <a:latin typeface="Times New Roman" pitchFamily="18" charset="0"/>
              <a:cs typeface="Times New Roman" pitchFamily="18" charset="0"/>
            </a:endParaRPr>
          </a:p>
          <a:p>
            <a:pPr marL="363538" indent="-363538">
              <a:lnSpc>
                <a:spcPct val="150000"/>
              </a:lnSpc>
              <a:spcAft>
                <a:spcPct val="10000"/>
              </a:spcAft>
              <a:buFont typeface="Arial" pitchFamily="34" charset="0"/>
              <a:buChar char="•"/>
              <a:defRPr/>
            </a:pPr>
            <a:r>
              <a:rPr lang="en-US" altLang="zh-CN" sz="2000" i="1" kern="1200" dirty="0" smtClean="0">
                <a:solidFill>
                  <a:srgbClr val="1A3868"/>
                </a:solidFill>
                <a:latin typeface="Times New Roman" pitchFamily="18" charset="0"/>
                <a:cs typeface="Times New Roman" pitchFamily="18" charset="0"/>
              </a:rPr>
              <a:t>N</a:t>
            </a:r>
            <a:r>
              <a:rPr lang="zh-CN" altLang="en-US" sz="2000" kern="1200" dirty="0">
                <a:solidFill>
                  <a:srgbClr val="1A3868"/>
                </a:solidFill>
                <a:latin typeface="Times New Roman" pitchFamily="18" charset="0"/>
                <a:cs typeface="Times New Roman" pitchFamily="18" charset="0"/>
              </a:rPr>
              <a:t>表示目的主机所在的网络</a:t>
            </a:r>
            <a:r>
              <a:rPr lang="en-US" altLang="zh-CN" sz="2000" kern="1200" dirty="0">
                <a:solidFill>
                  <a:srgbClr val="1A3868"/>
                </a:solidFill>
                <a:latin typeface="Times New Roman" pitchFamily="18" charset="0"/>
                <a:cs typeface="Times New Roman" pitchFamily="18" charset="0"/>
              </a:rPr>
              <a:t>IP</a:t>
            </a:r>
            <a:r>
              <a:rPr lang="zh-CN" altLang="en-US" sz="2000" kern="1200" dirty="0">
                <a:solidFill>
                  <a:srgbClr val="1A3868"/>
                </a:solidFill>
                <a:latin typeface="Times New Roman" pitchFamily="18" charset="0"/>
                <a:cs typeface="Times New Roman" pitchFamily="18" charset="0"/>
              </a:rPr>
              <a:t>地址</a:t>
            </a:r>
            <a:r>
              <a:rPr lang="zh-CN" altLang="en-US" sz="2000" kern="1200" dirty="0" smtClean="0">
                <a:solidFill>
                  <a:srgbClr val="1A3868"/>
                </a:solidFill>
                <a:latin typeface="Times New Roman" pitchFamily="18" charset="0"/>
                <a:cs typeface="Times New Roman" pitchFamily="18" charset="0"/>
              </a:rPr>
              <a:t>，</a:t>
            </a:r>
            <a:r>
              <a:rPr lang="en-US" altLang="zh-CN" sz="2000" i="1" kern="1200" dirty="0" smtClean="0">
                <a:solidFill>
                  <a:srgbClr val="1A3868"/>
                </a:solidFill>
                <a:latin typeface="Times New Roman" pitchFamily="18" charset="0"/>
                <a:cs typeface="Times New Roman" pitchFamily="18" charset="0"/>
              </a:rPr>
              <a:t>R</a:t>
            </a:r>
            <a:r>
              <a:rPr lang="zh-CN" altLang="en-US" sz="2000" kern="1200" dirty="0" smtClean="0">
                <a:solidFill>
                  <a:srgbClr val="1A3868"/>
                </a:solidFill>
                <a:latin typeface="Times New Roman" pitchFamily="18" charset="0"/>
                <a:cs typeface="Times New Roman" pitchFamily="18" charset="0"/>
              </a:rPr>
              <a:t>表示</a:t>
            </a:r>
            <a:r>
              <a:rPr lang="zh-CN" altLang="en-US" sz="2000" kern="1200" dirty="0">
                <a:solidFill>
                  <a:srgbClr val="1A3868"/>
                </a:solidFill>
                <a:latin typeface="Times New Roman" pitchFamily="18" charset="0"/>
                <a:cs typeface="Times New Roman" pitchFamily="18" charset="0"/>
              </a:rPr>
              <a:t>网络</a:t>
            </a:r>
            <a:r>
              <a:rPr lang="en-US" altLang="zh-CN" sz="2000" i="1" kern="1200" dirty="0">
                <a:solidFill>
                  <a:srgbClr val="1A3868"/>
                </a:solidFill>
                <a:latin typeface="Times New Roman" pitchFamily="18" charset="0"/>
                <a:cs typeface="Times New Roman" pitchFamily="18" charset="0"/>
              </a:rPr>
              <a:t>N</a:t>
            </a:r>
            <a:r>
              <a:rPr lang="zh-CN" altLang="en-US" sz="2000" kern="1200" dirty="0">
                <a:solidFill>
                  <a:srgbClr val="1A3868"/>
                </a:solidFill>
                <a:latin typeface="Times New Roman" pitchFamily="18" charset="0"/>
                <a:cs typeface="Times New Roman" pitchFamily="18" charset="0"/>
              </a:rPr>
              <a:t>的路径上的下一跳路由器的</a:t>
            </a:r>
            <a:r>
              <a:rPr lang="en-US" altLang="zh-CN" sz="2000" kern="1200" dirty="0">
                <a:solidFill>
                  <a:srgbClr val="1A3868"/>
                </a:solidFill>
                <a:latin typeface="Times New Roman" pitchFamily="18" charset="0"/>
                <a:cs typeface="Times New Roman" pitchFamily="18" charset="0"/>
              </a:rPr>
              <a:t>IP</a:t>
            </a:r>
            <a:r>
              <a:rPr lang="zh-CN" altLang="en-US" sz="2000" kern="1200" dirty="0">
                <a:solidFill>
                  <a:srgbClr val="1A3868"/>
                </a:solidFill>
                <a:latin typeface="Times New Roman" pitchFamily="18" charset="0"/>
                <a:cs typeface="Times New Roman" pitchFamily="18" charset="0"/>
              </a:rPr>
              <a:t>地址。</a:t>
            </a:r>
          </a:p>
        </p:txBody>
      </p:sp>
      <p:sp>
        <p:nvSpPr>
          <p:cNvPr id="417794" name="矩形 3"/>
          <p:cNvSpPr>
            <a:spLocks noChangeArrowheads="1"/>
          </p:cNvSpPr>
          <p:nvPr/>
        </p:nvSpPr>
        <p:spPr bwMode="auto">
          <a:xfrm>
            <a:off x="428625" y="968375"/>
            <a:ext cx="3857625" cy="460375"/>
          </a:xfrm>
          <a:prstGeom prst="rect">
            <a:avLst/>
          </a:prstGeom>
          <a:noFill/>
          <a:ln w="9525">
            <a:noFill/>
            <a:miter lim="800000"/>
            <a:headEnd/>
            <a:tailEnd/>
          </a:ln>
        </p:spPr>
        <p:txBody>
          <a:bodyPr>
            <a:spAutoFit/>
          </a:bodyPr>
          <a:lstStyle/>
          <a:p>
            <a:pPr marL="180975" indent="-180975"/>
            <a:r>
              <a:rPr lang="en-US" altLang="zh-CN" sz="2400" u="none">
                <a:solidFill>
                  <a:srgbClr val="007D7A"/>
                </a:solidFill>
              </a:rPr>
              <a:t>1</a:t>
            </a:r>
            <a:r>
              <a:rPr lang="zh-CN" altLang="en-US" sz="2400" u="none">
                <a:solidFill>
                  <a:srgbClr val="007D7A"/>
                </a:solidFill>
              </a:rPr>
              <a:t>、标准路由选择算法</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oup 148"/>
          <p:cNvGraphicFramePr>
            <a:graphicFrameLocks noGrp="1"/>
          </p:cNvGraphicFramePr>
          <p:nvPr/>
        </p:nvGraphicFramePr>
        <p:xfrm>
          <a:off x="857250" y="2973388"/>
          <a:ext cx="5715040" cy="1885951"/>
        </p:xfrm>
        <a:graphic>
          <a:graphicData uri="http://schemas.openxmlformats.org/drawingml/2006/table">
            <a:tbl>
              <a:tblPr/>
              <a:tblGrid>
                <a:gridCol w="2298460">
                  <a:extLst>
                    <a:ext uri="{9D8B030D-6E8A-4147-A177-3AD203B41FA5}">
                      <a16:colId xmlns:a16="http://schemas.microsoft.com/office/drawing/2014/main" val="20000"/>
                    </a:ext>
                  </a:extLst>
                </a:gridCol>
                <a:gridCol w="3416580">
                  <a:extLst>
                    <a:ext uri="{9D8B030D-6E8A-4147-A177-3AD203B41FA5}">
                      <a16:colId xmlns:a16="http://schemas.microsoft.com/office/drawing/2014/main" val="20001"/>
                    </a:ext>
                  </a:extLst>
                </a:gridCol>
              </a:tblGrid>
              <a:tr h="431800">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800" b="0" i="0" u="none" strike="noStrike" kern="1200" cap="none" normalizeH="0" baseline="0" dirty="0" smtClean="0">
                          <a:ln>
                            <a:noFill/>
                          </a:ln>
                          <a:solidFill>
                            <a:schemeClr val="bg1"/>
                          </a:solidFill>
                          <a:effectLst/>
                          <a:latin typeface="+mn-ea"/>
                          <a:ea typeface="+mn-ea"/>
                          <a:cs typeface="+mn-cs"/>
                        </a:rPr>
                        <a:t>要到达的网络</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tc>
                  <a:txBody>
                    <a:bodyPr/>
                    <a:lstStyle/>
                    <a:p>
                      <a:pPr marL="0" marR="0" lvl="0" indent="0" algn="ctr" defTabSz="914400" rtl="0" eaLnBrk="1" fontAlgn="base" latinLnBrk="0" hangingPunct="1">
                        <a:lnSpc>
                          <a:spcPct val="130000"/>
                        </a:lnSpc>
                        <a:spcBef>
                          <a:spcPct val="0"/>
                        </a:spcBef>
                        <a:spcAft>
                          <a:spcPct val="0"/>
                        </a:spcAft>
                        <a:buClrTx/>
                        <a:buSzTx/>
                        <a:buFontTx/>
                        <a:buNone/>
                        <a:tabLst/>
                      </a:pPr>
                      <a:r>
                        <a:rPr kumimoji="0" lang="zh-CN" altLang="en-US" sz="1800" b="0" i="0" u="none" strike="noStrike" kern="1200" cap="none" normalizeH="0" baseline="0" dirty="0" smtClean="0">
                          <a:ln>
                            <a:noFill/>
                          </a:ln>
                          <a:solidFill>
                            <a:schemeClr val="bg1"/>
                          </a:solidFill>
                          <a:effectLst/>
                          <a:latin typeface="+mn-ea"/>
                          <a:ea typeface="+mn-ea"/>
                          <a:cs typeface="+mn-cs"/>
                        </a:rPr>
                        <a:t>下一个路由器</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10253F"/>
                    </a:solidFill>
                  </a:tcPr>
                </a:tc>
                <a:extLst>
                  <a:ext uri="{0D108BD9-81ED-4DB2-BD59-A6C34878D82A}">
                    <a16:rowId xmlns:a16="http://schemas.microsoft.com/office/drawing/2014/main" val="10000"/>
                  </a:ext>
                </a:extLst>
              </a:tr>
              <a:tr h="363538">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20.0.0.0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Times New Roman" pitchFamily="18"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zh-CN" altLang="en-US" sz="1800" b="0" i="0" u="none" strike="noStrike" cap="none" normalizeH="0" baseline="0" smtClean="0">
                          <a:ln>
                            <a:noFill/>
                          </a:ln>
                          <a:solidFill>
                            <a:srgbClr val="267326"/>
                          </a:solidFill>
                          <a:effectLst/>
                          <a:latin typeface="+mn-ea"/>
                          <a:ea typeface="+mn-ea"/>
                          <a:cs typeface="Times New Roman" pitchFamily="18" charset="0"/>
                        </a:rPr>
                        <a:t>直接交付</a:t>
                      </a:r>
                      <a:endParaRPr kumimoji="0" lang="zh-CN" altLang="en-US"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23850">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30.0.0.0</a:t>
                      </a:r>
                      <a:endParaRPr kumimoji="0" lang="zh-CN" altLang="zh-CN" sz="1800" b="0" i="0" u="none" strike="noStrike" cap="none" normalizeH="0" baseline="0" dirty="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Times New Roman" pitchFamily="18"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zh-CN" altLang="en-US" sz="1800" b="0" i="0" u="none" strike="noStrike" cap="none" normalizeH="0" baseline="0" smtClean="0">
                          <a:ln>
                            <a:noFill/>
                          </a:ln>
                          <a:solidFill>
                            <a:srgbClr val="267326"/>
                          </a:solidFill>
                          <a:effectLst/>
                          <a:latin typeface="+mn-ea"/>
                          <a:ea typeface="+mn-ea"/>
                          <a:cs typeface="Times New Roman" pitchFamily="18" charset="0"/>
                        </a:rPr>
                        <a:t>直接交付</a:t>
                      </a:r>
                      <a:endParaRPr kumimoji="0" lang="zh-CN" altLang="en-US"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71475">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10.0.0.0</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20.0.0.1</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95288">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smtClean="0">
                          <a:ln>
                            <a:noFill/>
                          </a:ln>
                          <a:solidFill>
                            <a:srgbClr val="267326"/>
                          </a:solidFill>
                          <a:effectLst/>
                          <a:latin typeface="+mn-ea"/>
                          <a:ea typeface="+mn-ea"/>
                          <a:cs typeface="Courier New" pitchFamily="49" charset="0"/>
                        </a:rPr>
                        <a:t>40.0.0.0</a:t>
                      </a:r>
                      <a:endParaRPr kumimoji="0" lang="zh-CN" altLang="zh-CN" sz="1800" b="0" i="0" u="none" strike="noStrike" cap="none" normalizeH="0" baseline="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ts val="1200"/>
                        </a:lnSpc>
                        <a:spcBef>
                          <a:spcPct val="0"/>
                        </a:spcBef>
                        <a:spcAft>
                          <a:spcPct val="0"/>
                        </a:spcAft>
                        <a:buClrTx/>
                        <a:buSzTx/>
                        <a:buFontTx/>
                        <a:buNone/>
                        <a:tabLst/>
                      </a:pPr>
                      <a:endParaRPr kumimoji="0" lang="en-US" altLang="zh-CN" sz="1800" b="0" i="0" u="none" strike="noStrike" cap="none" normalizeH="0" baseline="0" dirty="0" smtClean="0">
                        <a:ln>
                          <a:noFill/>
                        </a:ln>
                        <a:solidFill>
                          <a:srgbClr val="267326"/>
                        </a:solidFill>
                        <a:effectLst/>
                        <a:latin typeface="+mn-ea"/>
                        <a:ea typeface="+mn-ea"/>
                        <a:cs typeface="Courier New" pitchFamily="49" charset="0"/>
                      </a:endParaRPr>
                    </a:p>
                    <a:p>
                      <a:pPr marL="0" marR="0" lvl="0" indent="0" algn="ctr" defTabSz="914400" rtl="0" eaLnBrk="1" fontAlgn="base" latinLnBrk="0" hangingPunct="1">
                        <a:lnSpc>
                          <a:spcPts val="1200"/>
                        </a:lnSpc>
                        <a:spcBef>
                          <a:spcPct val="0"/>
                        </a:spcBef>
                        <a:spcAft>
                          <a:spcPct val="0"/>
                        </a:spcAft>
                        <a:buClrTx/>
                        <a:buSzTx/>
                        <a:buFontTx/>
                        <a:buNone/>
                        <a:tabLst/>
                      </a:pPr>
                      <a:r>
                        <a:rPr kumimoji="0" lang="en-US" altLang="zh-CN" sz="1800" b="0" i="0" u="none" strike="noStrike" cap="none" normalizeH="0" baseline="0" dirty="0" smtClean="0">
                          <a:ln>
                            <a:noFill/>
                          </a:ln>
                          <a:solidFill>
                            <a:srgbClr val="267326"/>
                          </a:solidFill>
                          <a:effectLst/>
                          <a:latin typeface="+mn-ea"/>
                          <a:ea typeface="+mn-ea"/>
                          <a:cs typeface="Courier New" pitchFamily="49" charset="0"/>
                        </a:rPr>
                        <a:t>30.0.0.3</a:t>
                      </a:r>
                      <a:endParaRPr kumimoji="0" lang="zh-CN" altLang="zh-CN" sz="1800" b="0" i="0" u="none" strike="noStrike" cap="none" normalizeH="0" baseline="0" dirty="0" smtClean="0">
                        <a:ln>
                          <a:noFill/>
                        </a:ln>
                        <a:solidFill>
                          <a:srgbClr val="267326"/>
                        </a:solidFill>
                        <a:effectLst/>
                        <a:latin typeface="+mn-ea"/>
                        <a:ea typeface="+mn-ea"/>
                        <a:cs typeface="Courier New" pitchFamily="49"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363521" name="标题 1"/>
          <p:cNvSpPr>
            <a:spLocks noGrp="1"/>
          </p:cNvSpPr>
          <p:nvPr>
            <p:ph type="title" idx="4294967295"/>
          </p:nvPr>
        </p:nvSpPr>
        <p:spPr>
          <a:xfrm>
            <a:off x="428625" y="688975"/>
            <a:ext cx="6429375" cy="668338"/>
          </a:xfrm>
        </p:spPr>
        <p:txBody>
          <a:bodyPr/>
          <a:lstStyle/>
          <a:p>
            <a:pPr marL="268288" indent="-268288" algn="l">
              <a:buFont typeface="Arial" pitchFamily="34" charset="0"/>
              <a:buChar char="•"/>
              <a:defRPr/>
            </a:pPr>
            <a:r>
              <a:rPr lang="zh-CN" altLang="en-US" sz="2000" b="0" kern="1200" dirty="0">
                <a:solidFill>
                  <a:srgbClr val="1A3868"/>
                </a:solidFill>
                <a:latin typeface="Times New Roman" pitchFamily="18" charset="0"/>
                <a:ea typeface="+mn-ea"/>
                <a:cs typeface="Times New Roman" pitchFamily="18" charset="0"/>
              </a:rPr>
              <a:t>一个通过</a:t>
            </a:r>
            <a:r>
              <a:rPr lang="en-US" altLang="zh-CN" sz="2000" b="0" kern="1200" dirty="0">
                <a:solidFill>
                  <a:srgbClr val="1A3868"/>
                </a:solidFill>
                <a:latin typeface="Times New Roman" pitchFamily="18" charset="0"/>
                <a:ea typeface="+mn-ea"/>
                <a:cs typeface="Times New Roman" pitchFamily="18" charset="0"/>
              </a:rPr>
              <a:t>3</a:t>
            </a:r>
            <a:r>
              <a:rPr lang="zh-CN" altLang="en-US" sz="2000" b="0" kern="1200" dirty="0">
                <a:solidFill>
                  <a:srgbClr val="1A3868"/>
                </a:solidFill>
                <a:latin typeface="Times New Roman" pitchFamily="18" charset="0"/>
                <a:ea typeface="+mn-ea"/>
                <a:cs typeface="Times New Roman" pitchFamily="18" charset="0"/>
              </a:rPr>
              <a:t>个路由器连接的</a:t>
            </a:r>
            <a:r>
              <a:rPr lang="en-US" altLang="zh-CN" sz="2000" b="0" kern="1200" dirty="0">
                <a:solidFill>
                  <a:srgbClr val="1A3868"/>
                </a:solidFill>
                <a:latin typeface="Times New Roman" pitchFamily="18" charset="0"/>
                <a:ea typeface="+mn-ea"/>
                <a:cs typeface="Times New Roman" pitchFamily="18" charset="0"/>
              </a:rPr>
              <a:t>4</a:t>
            </a:r>
            <a:r>
              <a:rPr lang="zh-CN" altLang="en-US" sz="2000" b="0" kern="1200" dirty="0">
                <a:solidFill>
                  <a:srgbClr val="1A3868"/>
                </a:solidFill>
                <a:latin typeface="Times New Roman" pitchFamily="18" charset="0"/>
                <a:ea typeface="+mn-ea"/>
                <a:cs typeface="Times New Roman" pitchFamily="18" charset="0"/>
              </a:rPr>
              <a:t>个网络的例子</a:t>
            </a:r>
          </a:p>
        </p:txBody>
      </p:sp>
      <p:sp>
        <p:nvSpPr>
          <p:cNvPr id="363522" name="内容占位符 2"/>
          <p:cNvSpPr>
            <a:spLocks noGrp="1"/>
          </p:cNvSpPr>
          <p:nvPr>
            <p:ph idx="4294967295"/>
          </p:nvPr>
        </p:nvSpPr>
        <p:spPr>
          <a:xfrm>
            <a:off x="428625" y="2428875"/>
            <a:ext cx="3386138" cy="649288"/>
          </a:xfrm>
        </p:spPr>
        <p:txBody>
          <a:bodyPr/>
          <a:lstStyle/>
          <a:p>
            <a:pPr>
              <a:defRPr/>
            </a:pPr>
            <a:r>
              <a:rPr lang="fr-FR" altLang="zh-CN" sz="2000" kern="1200" dirty="0">
                <a:solidFill>
                  <a:srgbClr val="1A3868"/>
                </a:solidFill>
                <a:latin typeface="Times New Roman" pitchFamily="18" charset="0"/>
                <a:cs typeface="Times New Roman" pitchFamily="18" charset="0"/>
              </a:rPr>
              <a:t>Router2</a:t>
            </a:r>
            <a:r>
              <a:rPr lang="zh-CN" altLang="en-US" sz="2000" kern="1200" dirty="0">
                <a:solidFill>
                  <a:srgbClr val="1A3868"/>
                </a:solidFill>
                <a:latin typeface="Times New Roman" pitchFamily="18" charset="0"/>
                <a:cs typeface="Times New Roman" pitchFamily="18" charset="0"/>
              </a:rPr>
              <a:t>的路由表</a:t>
            </a:r>
          </a:p>
        </p:txBody>
      </p:sp>
      <p:pic>
        <p:nvPicPr>
          <p:cNvPr id="418839" name="Picture 5"/>
          <p:cNvPicPr>
            <a:picLocks noChangeAspect="1" noChangeArrowheads="1"/>
          </p:cNvPicPr>
          <p:nvPr/>
        </p:nvPicPr>
        <p:blipFill>
          <a:blip r:embed="rId3" cstate="print"/>
          <a:srcRect/>
          <a:stretch>
            <a:fillRect/>
          </a:stretch>
        </p:blipFill>
        <p:spPr bwMode="auto">
          <a:xfrm>
            <a:off x="93663" y="1346200"/>
            <a:ext cx="8047729" cy="1154336"/>
          </a:xfrm>
          <a:prstGeom prst="rect">
            <a:avLst/>
          </a:prstGeom>
          <a:noFill/>
          <a:ln w="9525">
            <a:noFill/>
            <a:miter lim="800000"/>
            <a:headEnd/>
            <a:tailEnd/>
          </a:ln>
        </p:spPr>
      </p:pic>
      <p:sp>
        <p:nvSpPr>
          <p:cNvPr id="2" name="Oval 27"/>
          <p:cNvSpPr>
            <a:spLocks noChangeArrowheads="1"/>
          </p:cNvSpPr>
          <p:nvPr/>
        </p:nvSpPr>
        <p:spPr bwMode="auto">
          <a:xfrm>
            <a:off x="1071563" y="3435350"/>
            <a:ext cx="1727200" cy="647700"/>
          </a:xfrm>
          <a:prstGeom prst="ellipse">
            <a:avLst/>
          </a:prstGeom>
          <a:noFill/>
          <a:ln w="28575">
            <a:solidFill>
              <a:srgbClr val="008000"/>
            </a:solidFill>
            <a:miter lim="800000"/>
            <a:headEnd/>
            <a:tailEnd/>
          </a:ln>
        </p:spPr>
        <p:txBody>
          <a:bodyPr wrap="none" anchor="ctr"/>
          <a:lstStyle/>
          <a:p>
            <a:pPr algn="ctr" eaLnBrk="0" hangingPunct="0"/>
            <a:endParaRPr lang="zh-CN" altLang="en-US" sz="2400" u="none">
              <a:solidFill>
                <a:schemeClr val="accent1"/>
              </a:solidFill>
              <a:latin typeface="Copperplate Gothic Bold"/>
              <a:ea typeface="Gulim" pitchFamily="34" charset="-127"/>
            </a:endParaRPr>
          </a:p>
        </p:txBody>
      </p:sp>
      <p:sp>
        <p:nvSpPr>
          <p:cNvPr id="10" name="AutoShape 8"/>
          <p:cNvSpPr>
            <a:spLocks noChangeArrowheads="1"/>
          </p:cNvSpPr>
          <p:nvPr/>
        </p:nvSpPr>
        <p:spPr bwMode="auto">
          <a:xfrm>
            <a:off x="2786063" y="4144963"/>
            <a:ext cx="1571625" cy="436562"/>
          </a:xfrm>
          <a:prstGeom prst="wedgeRoundRectCallout">
            <a:avLst>
              <a:gd name="adj1" fmla="val -60357"/>
              <a:gd name="adj2" fmla="val -105128"/>
              <a:gd name="adj3" fmla="val 16667"/>
            </a:avLst>
          </a:prstGeom>
          <a:solidFill>
            <a:srgbClr val="23647B"/>
          </a:solidFill>
          <a:ln w="9525">
            <a:solidFill>
              <a:schemeClr val="tx1"/>
            </a:solidFill>
            <a:miter lim="800000"/>
            <a:headEnd/>
            <a:tailEnd/>
          </a:ln>
        </p:spPr>
        <p:txBody>
          <a:bodyPr/>
          <a:lstStyle/>
          <a:p>
            <a:pPr algn="ctr" eaLnBrk="0" hangingPunct="0">
              <a:defRPr/>
            </a:pPr>
            <a:r>
              <a:rPr lang="zh-CN" altLang="en-US" sz="2000" b="0" u="none" dirty="0">
                <a:solidFill>
                  <a:srgbClr val="FFFF00"/>
                </a:solidFill>
                <a:latin typeface="+mn-ea"/>
                <a:ea typeface="+mn-ea"/>
              </a:rPr>
              <a:t>本地网络</a:t>
            </a:r>
          </a:p>
        </p:txBody>
      </p:sp>
      <p:sp>
        <p:nvSpPr>
          <p:cNvPr id="8" name="Oval 27"/>
          <p:cNvSpPr>
            <a:spLocks noChangeArrowheads="1"/>
          </p:cNvSpPr>
          <p:nvPr/>
        </p:nvSpPr>
        <p:spPr bwMode="auto">
          <a:xfrm>
            <a:off x="3253927" y="1633538"/>
            <a:ext cx="1727200" cy="876300"/>
          </a:xfrm>
          <a:prstGeom prst="ellipse">
            <a:avLst/>
          </a:prstGeom>
          <a:noFill/>
          <a:ln w="28575">
            <a:solidFill>
              <a:srgbClr val="008000"/>
            </a:solidFill>
            <a:miter lim="800000"/>
            <a:headEnd/>
            <a:tailEnd/>
          </a:ln>
        </p:spPr>
        <p:txBody>
          <a:bodyPr wrap="none" anchor="ctr"/>
          <a:lstStyle/>
          <a:p>
            <a:pPr algn="ctr" eaLnBrk="0" hangingPunct="0"/>
            <a:endParaRPr lang="zh-CN" altLang="en-US" sz="2400" u="none">
              <a:solidFill>
                <a:schemeClr val="accent1"/>
              </a:solidFill>
              <a:latin typeface="Copperplate Gothic Bold"/>
              <a:ea typeface="Gulim" pitchFamily="34" charset="-127"/>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linds(horizont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8" grpId="0" animBg="1"/>
    </p:bldLst>
  </p:timing>
</p:sld>
</file>

<file path=ppt/theme/theme1.xml><?xml version="1.0" encoding="utf-8"?>
<a:theme xmlns:a="http://schemas.openxmlformats.org/drawingml/2006/main" name="1_16比9模版">
  <a:themeElements>
    <a:clrScheme name="1_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fontScheme name="1_16比9模版">
      <a:majorFont>
        <a:latin typeface="Constantia"/>
        <a:ea typeface="微软雅黑"/>
        <a:cs typeface=""/>
      </a:majorFont>
      <a:minorFont>
        <a:latin typeface="Constanti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lnDef>
  </a:objectDefaults>
  <a:extraClrSchemeLst>
    <a:extraClrScheme>
      <a:clrScheme name="1_16比9模版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16比9模版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16比9模版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16比9模版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16比9模版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16比9模版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6比9模版">
  <a:themeElements>
    <a:clrScheme name="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fontScheme name="16比9模版">
      <a:majorFont>
        <a:latin typeface="Constantia"/>
        <a:ea typeface="微软雅黑"/>
        <a:cs typeface=""/>
      </a:majorFont>
      <a:minorFont>
        <a:latin typeface="Constanti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lnDef>
  </a:objectDefaults>
  <a:extraClrSchemeLst>
    <a:extraClrScheme>
      <a:clrScheme name="16比9模版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6比9模版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6比9模版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6比9模版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6比9模版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6比9模版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16比9模版">
  <a:themeElements>
    <a:clrScheme name="2_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fontScheme name="2_16比9模版">
      <a:majorFont>
        <a:latin typeface="Constantia"/>
        <a:ea typeface="微软雅黑"/>
        <a:cs typeface=""/>
      </a:majorFont>
      <a:minorFont>
        <a:latin typeface="Constanti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2800" b="1" i="0" u="sng" strike="noStrike" cap="none" normalizeH="0" baseline="0" smtClean="0">
            <a:ln>
              <a:noFill/>
            </a:ln>
            <a:solidFill>
              <a:srgbClr val="000099"/>
            </a:solidFill>
            <a:effectLst/>
            <a:latin typeface="Times New Roman" pitchFamily="18" charset="0"/>
            <a:ea typeface="微软雅黑" pitchFamily="34" charset="-122"/>
            <a:cs typeface="Times New Roman" pitchFamily="18" charset="0"/>
          </a:defRPr>
        </a:defPPr>
      </a:lstStyle>
    </a:lnDef>
  </a:objectDefaults>
  <a:extraClrSchemeLst>
    <a:extraClrScheme>
      <a:clrScheme name="2_16比9模版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16比9模版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16比9模版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16比9模版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16比9模版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16比9模版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16比9模版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《计算机网络技术》母板</Template>
  <TotalTime>9621</TotalTime>
  <Words>1341</Words>
  <Application>Microsoft Office PowerPoint</Application>
  <PresentationFormat>自定义</PresentationFormat>
  <Paragraphs>244</Paragraphs>
  <Slides>22</Slides>
  <Notes>12</Notes>
  <HiddenSlides>0</HiddenSlides>
  <MMClips>0</MMClips>
  <ScaleCrop>false</ScaleCrop>
  <HeadingPairs>
    <vt:vector size="8" baseType="variant">
      <vt:variant>
        <vt:lpstr>已用的字体</vt:lpstr>
      </vt:variant>
      <vt:variant>
        <vt:i4>11</vt:i4>
      </vt:variant>
      <vt:variant>
        <vt:lpstr>主题</vt:lpstr>
      </vt:variant>
      <vt:variant>
        <vt:i4>3</vt:i4>
      </vt:variant>
      <vt:variant>
        <vt:lpstr>嵌入 OLE 服务器</vt:lpstr>
      </vt:variant>
      <vt:variant>
        <vt:i4>1</vt:i4>
      </vt:variant>
      <vt:variant>
        <vt:lpstr>幻灯片标题</vt:lpstr>
      </vt:variant>
      <vt:variant>
        <vt:i4>22</vt:i4>
      </vt:variant>
    </vt:vector>
  </HeadingPairs>
  <TitlesOfParts>
    <vt:vector size="37" baseType="lpstr">
      <vt:lpstr>Gulim</vt:lpstr>
      <vt:lpstr>华文行楷</vt:lpstr>
      <vt:lpstr>华文新魏</vt:lpstr>
      <vt:lpstr>宋体</vt:lpstr>
      <vt:lpstr>微软雅黑</vt:lpstr>
      <vt:lpstr>Arial</vt:lpstr>
      <vt:lpstr>Constantia</vt:lpstr>
      <vt:lpstr>Copperplate Gothic Bold</vt:lpstr>
      <vt:lpstr>Courier New</vt:lpstr>
      <vt:lpstr>Times New Roman</vt:lpstr>
      <vt:lpstr>Wingdings</vt:lpstr>
      <vt:lpstr>1_16比9模版</vt:lpstr>
      <vt:lpstr>16比9模版</vt:lpstr>
      <vt:lpstr>2_16比9模版</vt:lpstr>
      <vt:lpstr>Visio</vt:lpstr>
      <vt:lpstr>计算机网络</vt:lpstr>
      <vt:lpstr>PowerPoint 演示文稿</vt:lpstr>
      <vt:lpstr>PowerPoint 演示文稿</vt:lpstr>
      <vt:lpstr>PowerPoint 演示文稿</vt:lpstr>
      <vt:lpstr>PowerPoint 演示文稿</vt:lpstr>
      <vt:lpstr>路由选择</vt:lpstr>
      <vt:lpstr>二、路由选择算法</vt:lpstr>
      <vt:lpstr>PowerPoint 演示文稿</vt:lpstr>
      <vt:lpstr>一个通过3个路由器连接的4个网络的例子</vt:lpstr>
      <vt:lpstr>2、子网的路由选择</vt:lpstr>
      <vt:lpstr>PowerPoint 演示文稿</vt:lpstr>
      <vt:lpstr>默认路由(default  route)</vt:lpstr>
      <vt:lpstr>PowerPoint 演示文稿</vt:lpstr>
      <vt:lpstr>必须强调指出</vt:lpstr>
      <vt:lpstr>三、IP路由汇聚</vt:lpstr>
      <vt:lpstr>汇聚之前 路由器RG 的路由表</vt:lpstr>
      <vt:lpstr>地址汇聚过程</vt:lpstr>
      <vt:lpstr>PowerPoint 演示文稿</vt:lpstr>
      <vt:lpstr>PowerPoint 演示文稿</vt:lpstr>
      <vt:lpstr>PowerPoint 演示文稿</vt:lpstr>
      <vt:lpstr>选择题</vt:lpstr>
      <vt:lpstr>PowerPoint 演示文稿</vt:lpstr>
    </vt:vector>
  </TitlesOfParts>
  <Company>tonecom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文件传输协议（一）</dc:title>
  <dc:creator>xjd</dc:creator>
  <cp:lastModifiedBy>Microsoft</cp:lastModifiedBy>
  <cp:revision>1090</cp:revision>
  <cp:lastPrinted>1999-06-03T07:41:47Z</cp:lastPrinted>
  <dcterms:created xsi:type="dcterms:W3CDTF">1999-05-31T06:37:31Z</dcterms:created>
  <dcterms:modified xsi:type="dcterms:W3CDTF">2017-10-23T15:37:19Z</dcterms:modified>
</cp:coreProperties>
</file>

<file path=docProps/thumbnail.jpeg>
</file>